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2" r:id="rId17"/>
    <p:sldId id="269" r:id="rId18"/>
    <p:sldId id="280" r:id="rId19"/>
    <p:sldId id="277" r:id="rId20"/>
    <p:sldId id="278" r:id="rId21"/>
    <p:sldId id="279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EC97-4A33-416C-AA3B-10873E8E5301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47CD9-A0CD-49F0-BFA0-C99F48777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34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47CD9-A0CD-49F0-BFA0-C99F48777A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49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47CD9-A0CD-49F0-BFA0-C99F48777A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45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90B6E-6CA2-D899-BD5A-F73D39BE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D45735-CFFD-09D3-2948-3919F865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A9B389-B37E-DFD1-9188-E5AB7CD6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EFA782-FA28-6C3D-4C30-C0B22B2E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F467D-40DB-B95A-642D-A6841DDF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4E7A6-4B89-FF74-28E3-CD879D3D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EC4661-84B4-012A-522B-46DCD2284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F10A79-0AE8-D4C5-1BE2-99B4AEBD9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FD4DC-01D1-09AB-09C2-B52C97F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4B1696-5FF5-CBA0-DA7F-7FF1AFFC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7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000A78-12BB-2292-6970-FE0DCD86D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095670-22FD-EB21-38D7-2A2B5F684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BD017E-9636-6B62-888A-B278D86C3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D8CBF-652D-C6A6-0481-4E7181F7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F71E4-2C92-3FF8-A587-950A9579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7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C1568-C645-C27F-5049-9739B27D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66D34-AA30-033F-57AE-60AE9DCDD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4DE7CC-EB4D-A9FF-789D-ED7744E2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C4D3D-932D-7F31-2829-8612E09A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0F7AE-6D58-B22B-CFE4-236BD6CB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27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6A887-DA33-DE6E-0035-21EC7E29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15B504-5903-3178-35D0-CCCA6F91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AD7AA-AE91-0511-7E03-2FD480BF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6F297-E1D8-2E2E-E75A-275972D9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FF0E7-A0E0-13BA-69BE-AE8A2738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8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03D65-A8D2-B6E9-4FF4-90D70AAC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ECB3E-A18B-6F28-FAE1-2F033B6E6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9EEFB5-2B51-1FBE-B73C-D6C54E3D5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2F5806-CC0A-85C5-2013-8D6FCFFD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13F64B-AA97-6F43-9AC5-C331104D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3E0FC9-FAC6-73A8-AC41-52392623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8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3E8EA-68D1-61BE-7AFB-D65A9807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23AC3-D953-D9C7-B353-F2AAD4A3C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DF6FA2-6233-E182-FB18-7446CE62C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98262A-4991-2D97-E7CA-07125E2F1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B46688-6222-1ED2-64A5-F339D692F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2F0BD4-23D7-4679-FE0C-1786E3A7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311564-0208-B624-FEA1-EB360D69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479983-C1A4-DC64-9EA8-1B3B9AE9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4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CA070-F368-F9CD-31FA-F89E203A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1C5A94-CB90-D3CC-27A3-92A68C0E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8C9ED3-5B9C-D002-BD34-099CBF9B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E31320-9E50-970D-3655-538C57EB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14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35C4E1-1216-9E95-5480-C431122A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160662-2075-BBE6-4F03-B4713070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8D5C03-1869-3BCE-AB19-C5FE8C90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4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D8EB7-BAB1-6C43-0338-EE192837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66491-2614-87E0-F19D-3D50FA1C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7AFC1-B496-D0C0-E9E3-1C8117D37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85FFFE-B084-EFD1-07C1-3D45503D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85EC60-39B5-B998-3285-B84D7C19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FDA13-AA38-1C57-9240-3C7829D3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9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8AB47-C1AC-F794-3FA4-CEA45A62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1D521D-4B60-B2C8-C50C-35EC6A77B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60A0BB-C483-541A-66EF-34BF36C4D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A0FD7E-E17E-2E65-6DA5-740941A2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AB702A-ADE2-17B9-83F6-E45E739F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FB440-A102-D8A3-C4AD-83F98D92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5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4462A2-BFE5-9D1E-767D-5950DD6F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7A106-E05C-DE8F-AEE8-E464D1F42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819D2-05FA-5AD6-61A5-7BB5EE42F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1E6A-94CE-4858-BF88-B7A2152D1A9F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E96B4-D861-511D-87F6-BB8D76144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9D0D8-E399-1B0D-8FB2-B98AD3A4F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5F69-7EF3-464E-A9B9-EC82EC207A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6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B1ABC1-0653-EF12-BCB3-E3D3E6D01AC2}"/>
              </a:ext>
            </a:extLst>
          </p:cNvPr>
          <p:cNvSpPr/>
          <p:nvPr/>
        </p:nvSpPr>
        <p:spPr>
          <a:xfrm>
            <a:off x="1152629" y="1217363"/>
            <a:ext cx="9552158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系统硬件综合设计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多周期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的设计与实现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96C227-060B-A467-00B0-4BAECF4D7AAA}"/>
              </a:ext>
            </a:extLst>
          </p:cNvPr>
          <p:cNvSpPr txBox="1"/>
          <p:nvPr/>
        </p:nvSpPr>
        <p:spPr>
          <a:xfrm>
            <a:off x="4188373" y="5376041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物联网</a:t>
            </a:r>
            <a:r>
              <a:rPr lang="en-US" altLang="zh-CN" dirty="0"/>
              <a:t>22-2</a:t>
            </a:r>
            <a:r>
              <a:rPr lang="zh-CN" altLang="en-US" dirty="0"/>
              <a:t>班    王卫东  </a:t>
            </a:r>
            <a:r>
              <a:rPr lang="en-US" altLang="zh-CN" dirty="0"/>
              <a:t>	</a:t>
            </a:r>
            <a:r>
              <a:rPr lang="zh-CN" altLang="en-US" dirty="0"/>
              <a:t>袁学宇</a:t>
            </a:r>
          </a:p>
        </p:txBody>
      </p:sp>
    </p:spTree>
    <p:extLst>
      <p:ext uri="{BB962C8B-B14F-4D97-AF65-F5344CB8AC3E}">
        <p14:creationId xmlns:p14="http://schemas.microsoft.com/office/powerpoint/2010/main" val="199741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9DAEA3-D819-AD31-7D12-66C7661B70AB}"/>
              </a:ext>
            </a:extLst>
          </p:cNvPr>
          <p:cNvSpPr txBox="1"/>
          <p:nvPr/>
        </p:nvSpPr>
        <p:spPr>
          <a:xfrm>
            <a:off x="783021" y="32958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缺点？</a:t>
            </a:r>
            <a:endParaRPr lang="en-US" altLang="zh-CN" sz="2800" b="1" dirty="0"/>
          </a:p>
          <a:p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频繁、大量的赋值语句</a:t>
            </a:r>
            <a:endParaRPr lang="en-US" altLang="zh-CN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极为繁琐的信号线，极易混淆，且无法区分信号所处阶段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479C52-6DFF-2FC0-D708-E0B05C80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7" y="2005320"/>
            <a:ext cx="4891123" cy="47101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50C1BD-6C09-B8AA-8CC9-44FAC095D886}"/>
              </a:ext>
            </a:extLst>
          </p:cNvPr>
          <p:cNvSpPr txBox="1"/>
          <p:nvPr/>
        </p:nvSpPr>
        <p:spPr>
          <a:xfrm>
            <a:off x="783021" y="3166981"/>
            <a:ext cx="6096000" cy="2292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现有思路？</a:t>
            </a:r>
            <a:endParaRPr lang="en-US" altLang="zh-CN" sz="2800" b="1" dirty="0"/>
          </a:p>
          <a:p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将每个流水线寄存器写为一个模块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通过输入信号和输出信号的定义，对与定义的信号线做出不同阶段的区分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91125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CE3D07-77E3-CABC-744E-E4553983E553}"/>
              </a:ext>
            </a:extLst>
          </p:cNvPr>
          <p:cNvSpPr txBox="1"/>
          <p:nvPr/>
        </p:nvSpPr>
        <p:spPr>
          <a:xfrm>
            <a:off x="783021" y="329588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多级流水线状态推进的实现思路演进</a:t>
            </a:r>
            <a:endParaRPr lang="en-US" altLang="zh-CN" sz="2800" b="1" dirty="0"/>
          </a:p>
          <a:p>
            <a:r>
              <a:rPr lang="en-US" altLang="zh-CN" sz="2800" b="1" dirty="0"/>
              <a:t>——</a:t>
            </a:r>
            <a:r>
              <a:rPr lang="zh-CN" altLang="en-US" sz="2800" b="1" dirty="0"/>
              <a:t>最初的实现思路？</a:t>
            </a:r>
            <a:endParaRPr lang="en-US" altLang="zh-CN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009827-67A5-1020-85F7-1CB27C507802}"/>
              </a:ext>
            </a:extLst>
          </p:cNvPr>
          <p:cNvSpPr txBox="1"/>
          <p:nvPr/>
        </p:nvSpPr>
        <p:spPr>
          <a:xfrm>
            <a:off x="830318" y="1378289"/>
            <a:ext cx="1078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采用五级流水状态机负责状态的推进，在</a:t>
            </a:r>
            <a:r>
              <a:rPr lang="en-US" altLang="zh-CN" sz="2000" dirty="0"/>
              <a:t>CPU</a:t>
            </a:r>
            <a:r>
              <a:rPr lang="zh-CN" altLang="en-US" sz="2000" dirty="0"/>
              <a:t>中为五级流水线分别设置一个状态位，使用</a:t>
            </a:r>
            <a:r>
              <a:rPr lang="en-US" altLang="zh-CN" sz="2000" dirty="0"/>
              <a:t>for</a:t>
            </a:r>
            <a:r>
              <a:rPr lang="zh-CN" altLang="en-US" sz="2000" dirty="0"/>
              <a:t>循环遍历，判断当前指令流水的状态，执行对应的操作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F0D8AD-EB52-80E1-C021-0054EA68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38" y="2307021"/>
            <a:ext cx="4320869" cy="41515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3A3F89-A055-DDF8-2217-77322964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529" y="2307021"/>
            <a:ext cx="4622243" cy="40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541980-EAA6-A298-FCE9-4BA2861D4398}"/>
              </a:ext>
            </a:extLst>
          </p:cNvPr>
          <p:cNvSpPr txBox="1"/>
          <p:nvPr/>
        </p:nvSpPr>
        <p:spPr>
          <a:xfrm>
            <a:off x="667407" y="500675"/>
            <a:ext cx="10783614" cy="5493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缺点？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000" dirty="0"/>
              <a:t>这样写的话，代码冗余的，要多写一个五级流水状态机，同时在</a:t>
            </a:r>
            <a:r>
              <a:rPr lang="en-US" altLang="zh-CN" sz="2000" dirty="0"/>
              <a:t>CPU</a:t>
            </a:r>
            <a:r>
              <a:rPr lang="zh-CN" altLang="en-US" sz="2000" dirty="0"/>
              <a:t>内部还通过显式</a:t>
            </a:r>
            <a:r>
              <a:rPr lang="en-US" altLang="zh-CN" sz="2000" dirty="0"/>
              <a:t>for</a:t>
            </a:r>
            <a:r>
              <a:rPr lang="zh-CN" altLang="en-US" sz="2000" dirty="0"/>
              <a:t>循环的方式，判断状态，并通过大量的赋值语句对各信号量进行赋值。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800" b="1" dirty="0"/>
              <a:t>思考？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由于之前已经将各个流水线寄存器例化为了模块，对于模块，只需要关心其输入和输出。我们来这样分析，对于最后一级</a:t>
            </a:r>
            <a:r>
              <a:rPr lang="en-US" altLang="zh-CN" sz="2000" dirty="0"/>
              <a:t>MEM/WB</a:t>
            </a:r>
            <a:r>
              <a:rPr lang="zh-CN" altLang="en-US" sz="2000" dirty="0"/>
              <a:t>寄存器，当其输入，也就是访存阶段的输出发生改变之后哦，其输出自然会发生改变，而这依赖于</a:t>
            </a:r>
            <a:r>
              <a:rPr lang="en-US" altLang="zh-CN" sz="2000" dirty="0"/>
              <a:t>EX/MEM</a:t>
            </a:r>
            <a:r>
              <a:rPr lang="zh-CN" altLang="en-US" sz="2000" dirty="0"/>
              <a:t>寄存器输出的改变。以此类推，只要第一级即</a:t>
            </a:r>
            <a:r>
              <a:rPr lang="en-US" altLang="zh-CN" sz="2000" dirty="0"/>
              <a:t>IF/ID</a:t>
            </a:r>
            <a:r>
              <a:rPr lang="zh-CN" altLang="en-US" sz="2000" dirty="0"/>
              <a:t>寄存器的输入发生改变，整一级流水线的状态都会发生改变，向前推进一步。因此，问题的关键在于取指阶段的指令更新，只要在每个时钟周期都执行一次取指，那么每个时钟周期，各寄存器的值都会更新一次，从而实现五级流水寄存器的状态推进效果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5220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A7F99A-942B-1A33-9AD9-1E428EF9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079" y="1627116"/>
            <a:ext cx="5581691" cy="46863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36ACBD-8892-EF39-6DAD-0EB66AD25124}"/>
              </a:ext>
            </a:extLst>
          </p:cNvPr>
          <p:cNvSpPr txBox="1"/>
          <p:nvPr/>
        </p:nvSpPr>
        <p:spPr>
          <a:xfrm>
            <a:off x="783021" y="329588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多级流水线状态推进的实现思路演进</a:t>
            </a:r>
            <a:endParaRPr lang="en-US" altLang="zh-CN" sz="2800" b="1" dirty="0"/>
          </a:p>
          <a:p>
            <a:r>
              <a:rPr lang="en-US" altLang="zh-CN" sz="2800" b="1" dirty="0"/>
              <a:t>——</a:t>
            </a:r>
            <a:r>
              <a:rPr lang="zh-CN" altLang="en-US" sz="2800" b="1" dirty="0"/>
              <a:t>现有实现思路？</a:t>
            </a:r>
            <a:endParaRPr lang="en-US" altLang="zh-CN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055AA9-77C3-8DC9-DABC-FC1EA987CF01}"/>
              </a:ext>
            </a:extLst>
          </p:cNvPr>
          <p:cNvSpPr txBox="1"/>
          <p:nvPr/>
        </p:nvSpPr>
        <p:spPr>
          <a:xfrm>
            <a:off x="930166" y="1741596"/>
            <a:ext cx="4734910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其核心就在于这段代码，即每个时钟周期都进行取指，更新当前指令的地址</a:t>
            </a:r>
            <a:r>
              <a:rPr lang="en-US" altLang="zh-CN" dirty="0"/>
              <a:t>PC</a:t>
            </a:r>
            <a:r>
              <a:rPr lang="zh-CN" altLang="en-US" dirty="0"/>
              <a:t>，这样每个时钟周期要处理的指令都是不同的，自然实现了五级流水线的状态推进。同时，由于流水线的特性，使得每一周期都有新的结果产生，因此每一周期都需要读出产生的结果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8489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AE2D78-D7D3-0A1D-A122-FA814CA2EE0D}"/>
              </a:ext>
            </a:extLst>
          </p:cNvPr>
          <p:cNvSpPr txBox="1"/>
          <p:nvPr/>
        </p:nvSpPr>
        <p:spPr>
          <a:xfrm>
            <a:off x="783021" y="329588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控制冒险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确保预取指令正确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7F9E9-1D96-1D3A-ED05-CD9EEDF242A4}"/>
              </a:ext>
            </a:extLst>
          </p:cNvPr>
          <p:cNvSpPr txBox="1"/>
          <p:nvPr/>
        </p:nvSpPr>
        <p:spPr>
          <a:xfrm>
            <a:off x="783020" y="1121486"/>
            <a:ext cx="10825655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PC</a:t>
            </a:r>
            <a:r>
              <a:rPr lang="zh-CN" altLang="en-US" sz="1800" dirty="0"/>
              <a:t>的下一条指令一般通过两种形式形成，如果有分支指令或者跳转指令，那么下一条指令地址即为跳转地址。如果没有，则按照顺序执行</a:t>
            </a:r>
            <a:r>
              <a:rPr lang="en-US" altLang="zh-CN" sz="1800" dirty="0"/>
              <a:t>PC=PC+4</a:t>
            </a:r>
            <a:r>
              <a:rPr lang="zh-CN" altLang="en-US" sz="1800" dirty="0"/>
              <a:t>。在单周期和多周期非流水线</a:t>
            </a:r>
            <a:r>
              <a:rPr lang="en-US" altLang="zh-CN" sz="1800" dirty="0"/>
              <a:t>CPU</a:t>
            </a:r>
            <a:r>
              <a:rPr lang="zh-CN" altLang="en-US" sz="1800" dirty="0"/>
              <a:t>中，需要在</a:t>
            </a:r>
            <a:r>
              <a:rPr lang="en-US" altLang="zh-CN" dirty="0"/>
              <a:t>EX</a:t>
            </a:r>
            <a:r>
              <a:rPr lang="zh-CN" altLang="en-US" sz="1800" dirty="0"/>
              <a:t>，即执行阶段才能确定分支是否发生，但是由于多周期流水线</a:t>
            </a:r>
            <a:r>
              <a:rPr lang="en-US" altLang="zh-CN" sz="1800" dirty="0"/>
              <a:t>CPU</a:t>
            </a:r>
            <a:r>
              <a:rPr lang="zh-CN" altLang="en-US" sz="1800" dirty="0"/>
              <a:t>的特性，每一周期都需要取指，下一条指令显然是无法容忍上一条指令执行到</a:t>
            </a:r>
            <a:r>
              <a:rPr lang="en-US" altLang="zh-CN" dirty="0"/>
              <a:t>EX</a:t>
            </a:r>
            <a:r>
              <a:rPr lang="zh-CN" altLang="en-US" sz="1800" dirty="0"/>
              <a:t>阶段时才能给出下一条指令的取指地址。因此就产生了控制冒险。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161B2D-BF5F-2BF7-22B1-14DD4385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14" y="2958978"/>
            <a:ext cx="8077259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9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F3B62D-9D26-7E67-0E5C-603A8C654561}"/>
              </a:ext>
            </a:extLst>
          </p:cNvPr>
          <p:cNvSpPr txBox="1"/>
          <p:nvPr/>
        </p:nvSpPr>
        <p:spPr>
          <a:xfrm>
            <a:off x="783021" y="329588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控制冒险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缩短分支延迟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C87A82-19D3-3AC2-4648-2B9C46401A5F}"/>
              </a:ext>
            </a:extLst>
          </p:cNvPr>
          <p:cNvSpPr txBox="1"/>
          <p:nvPr/>
        </p:nvSpPr>
        <p:spPr>
          <a:xfrm>
            <a:off x="783020" y="1121486"/>
            <a:ext cx="10825655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因此，我们采取一种较为简单的方式来解决这个问题。即缩短分支的延迟。之前分支地址的计算需要在</a:t>
            </a:r>
            <a:r>
              <a:rPr lang="en-US" altLang="zh-CN" sz="1800" dirty="0"/>
              <a:t>EX</a:t>
            </a:r>
            <a:r>
              <a:rPr lang="zh-CN" altLang="en-US" sz="1800" dirty="0"/>
              <a:t>阶段完成，我们将分支地址的计算提前到取指阶段，在取指阶段就完成</a:t>
            </a:r>
            <a:r>
              <a:rPr lang="en-US" altLang="zh-CN" sz="1800" dirty="0" err="1"/>
              <a:t>next_PC</a:t>
            </a:r>
            <a:r>
              <a:rPr lang="zh-CN" altLang="en-US" sz="1800" dirty="0"/>
              <a:t>的计算。实际上，是否为跳转指令和跳转地址需要在</a:t>
            </a:r>
            <a:r>
              <a:rPr lang="en-US" altLang="zh-CN" sz="1800" dirty="0"/>
              <a:t>ID</a:t>
            </a:r>
            <a:r>
              <a:rPr lang="zh-CN" altLang="en-US" sz="1800" dirty="0"/>
              <a:t>，即分析指令的阶段才能得出。但是我们在</a:t>
            </a:r>
            <a:r>
              <a:rPr lang="en-US" altLang="zh-CN" sz="1800" dirty="0"/>
              <a:t>ID</a:t>
            </a:r>
            <a:r>
              <a:rPr lang="zh-CN" altLang="en-US" sz="1800" dirty="0"/>
              <a:t>阶段执行回传，这样就可以在</a:t>
            </a:r>
            <a:r>
              <a:rPr lang="en-US" altLang="zh-CN" sz="1800" dirty="0"/>
              <a:t>IF</a:t>
            </a:r>
            <a:r>
              <a:rPr lang="zh-CN" altLang="en-US" sz="1800" dirty="0"/>
              <a:t>，即取指阶段就得出</a:t>
            </a:r>
            <a:r>
              <a:rPr lang="en-US" altLang="zh-CN" sz="1800" dirty="0" err="1"/>
              <a:t>next_PC</a:t>
            </a:r>
            <a:r>
              <a:rPr lang="zh-CN" altLang="en-US" sz="1800" dirty="0"/>
              <a:t>的值了。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6C3473-83B4-217E-F341-412A4F81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17" y="3285131"/>
            <a:ext cx="7982008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4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E34EF5-89B2-B16F-944C-433310EB1C2E}"/>
              </a:ext>
            </a:extLst>
          </p:cNvPr>
          <p:cNvSpPr txBox="1"/>
          <p:nvPr/>
        </p:nvSpPr>
        <p:spPr>
          <a:xfrm>
            <a:off x="783021" y="329588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数据冒险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数据读写顺序冲突的检测与解除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5427BB-F1C9-C381-4868-578439DB224A}"/>
              </a:ext>
            </a:extLst>
          </p:cNvPr>
          <p:cNvSpPr txBox="1"/>
          <p:nvPr/>
        </p:nvSpPr>
        <p:spPr>
          <a:xfrm>
            <a:off x="783021" y="1121486"/>
            <a:ext cx="5243042" cy="420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由于流水线的执行，使得相邻指令之间只错开了一个时钟周期，而有些阶段则是排位较后的，比如写回阶段。那么一定会出现这样一种情况，上一条周期需要在写回阶段更新某个寄存器的值，因此需要执行到最后一个周期才能再写回阶段更新这个寄存器，但是下一条指令需要在执行阶段使用这个寄存器更新后的值，而此时第一条指令才执行到访存阶段！这样就出现了读写顺序的冲突。同理，也适用于</a:t>
            </a:r>
            <a:r>
              <a:rPr lang="en-US" altLang="zh-CN" sz="1800" dirty="0"/>
              <a:t>load</a:t>
            </a:r>
            <a:r>
              <a:rPr lang="zh-CN" altLang="en-US" sz="1800" dirty="0"/>
              <a:t>指令。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C14D6-4FCB-2156-4CAC-CEE48D52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78" y="1190444"/>
            <a:ext cx="5682783" cy="3146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6655D6-D9D6-3619-EAE8-3BD7118E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6864"/>
            <a:ext cx="12192000" cy="13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51A6E8-2DAD-AC8C-9B83-0003E0CBA815}"/>
              </a:ext>
            </a:extLst>
          </p:cNvPr>
          <p:cNvSpPr txBox="1"/>
          <p:nvPr/>
        </p:nvSpPr>
        <p:spPr>
          <a:xfrm>
            <a:off x="783021" y="329588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最终实现的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结构（截图自</a:t>
            </a:r>
            <a:r>
              <a:rPr lang="en-US" altLang="zh-CN" sz="2800" b="1" dirty="0" err="1"/>
              <a:t>vivado</a:t>
            </a:r>
            <a:r>
              <a:rPr lang="zh-CN" altLang="en-US" sz="2800" b="1" dirty="0"/>
              <a:t>）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B3DE0-4AD5-91C7-9511-8D2B175F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4" y="852808"/>
            <a:ext cx="11010981" cy="2819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32B633-9394-7677-1218-20B46F13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2" y="4144353"/>
            <a:ext cx="11415796" cy="19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70A1E0-07CC-8BC6-383A-7973253DFF6F}"/>
              </a:ext>
            </a:extLst>
          </p:cNvPr>
          <p:cNvSpPr txBox="1"/>
          <p:nvPr/>
        </p:nvSpPr>
        <p:spPr>
          <a:xfrm>
            <a:off x="783021" y="329588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实现视频（斐波那契数列）</a:t>
            </a:r>
            <a:endParaRPr lang="en-US" altLang="zh-CN" sz="2800" b="1" dirty="0"/>
          </a:p>
        </p:txBody>
      </p:sp>
      <p:pic>
        <p:nvPicPr>
          <p:cNvPr id="5" name="演示">
            <a:hlinkClick r:id="" action="ppaction://media"/>
            <a:extLst>
              <a:ext uri="{FF2B5EF4-FFF2-40B4-BE49-F238E27FC236}">
                <a16:creationId xmlns:a16="http://schemas.microsoft.com/office/drawing/2014/main" id="{5667A6A6-C6F5-2212-F588-39D40A352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857250"/>
            <a:ext cx="11277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F94C08-0FB4-8E2D-ADB9-5AA711E1E616}"/>
              </a:ext>
            </a:extLst>
          </p:cNvPr>
          <p:cNvSpPr txBox="1"/>
          <p:nvPr/>
        </p:nvSpPr>
        <p:spPr>
          <a:xfrm>
            <a:off x="783021" y="329588"/>
            <a:ext cx="1021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参考资料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在设计过程中，我们主要参考了以下资料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D375B-A6DC-4FCD-844A-02B00552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9" y="1576710"/>
            <a:ext cx="3038480" cy="37378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F11C4C-D788-280C-706A-BA21495069DF}"/>
              </a:ext>
            </a:extLst>
          </p:cNvPr>
          <p:cNvSpPr txBox="1"/>
          <p:nvPr/>
        </p:nvSpPr>
        <p:spPr>
          <a:xfrm>
            <a:off x="4787463" y="1434820"/>
            <a:ext cx="7015654" cy="429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计算机组成与设计：硬件</a:t>
            </a:r>
            <a:r>
              <a:rPr lang="en-US" altLang="zh-CN" sz="2400" dirty="0"/>
              <a:t>/</a:t>
            </a:r>
            <a:r>
              <a:rPr lang="zh-CN" altLang="en-US" sz="2400" dirty="0"/>
              <a:t>软件接口</a:t>
            </a:r>
            <a:r>
              <a:rPr lang="en-US" altLang="zh-CN" sz="2400" dirty="0"/>
              <a:t>》</a:t>
            </a:r>
          </a:p>
          <a:p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美</a:t>
            </a:r>
            <a:r>
              <a:rPr lang="en-US" altLang="zh-CN" sz="2400" dirty="0"/>
              <a:t>】David A.</a:t>
            </a:r>
            <a:r>
              <a:rPr lang="zh-CN" altLang="en-US" sz="2400" dirty="0"/>
              <a:t> </a:t>
            </a:r>
            <a:r>
              <a:rPr lang="en-US" altLang="zh-CN" sz="2400" dirty="0"/>
              <a:t>Patterson</a:t>
            </a:r>
            <a:r>
              <a:rPr lang="zh-CN" altLang="en-US" sz="2400" dirty="0"/>
              <a:t>  </a:t>
            </a:r>
            <a:r>
              <a:rPr lang="en-US" altLang="zh-CN" sz="2400" dirty="0"/>
              <a:t>【</a:t>
            </a:r>
            <a:r>
              <a:rPr lang="zh-CN" altLang="en-US" sz="2400" dirty="0"/>
              <a:t>美</a:t>
            </a:r>
            <a:r>
              <a:rPr lang="en-US" altLang="zh-CN" sz="2400" dirty="0"/>
              <a:t>】John</a:t>
            </a:r>
            <a:r>
              <a:rPr lang="zh-CN" altLang="en-US" sz="2400" dirty="0"/>
              <a:t> </a:t>
            </a:r>
            <a:r>
              <a:rPr lang="en-US" altLang="zh-CN" sz="2400" dirty="0"/>
              <a:t>L.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Henneessy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这是我们主要参考的资料。从前期到后期的设计，基本上都参考了这本书，具体来说：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前期单周期设计、</a:t>
            </a:r>
            <a:r>
              <a:rPr lang="en-US" altLang="zh-CN" b="1" dirty="0"/>
              <a:t>CU</a:t>
            </a:r>
            <a:r>
              <a:rPr lang="zh-CN" altLang="en-US" b="1" dirty="0"/>
              <a:t>以及</a:t>
            </a:r>
            <a:r>
              <a:rPr lang="en-US" altLang="zh-CN" b="1" dirty="0"/>
              <a:t>ALU</a:t>
            </a:r>
            <a:r>
              <a:rPr lang="zh-CN" altLang="en-US" b="1" dirty="0"/>
              <a:t>设计，参考了</a:t>
            </a:r>
            <a:r>
              <a:rPr lang="en-US" altLang="zh-CN" b="1" dirty="0"/>
              <a:t>4.1—4.4</a:t>
            </a:r>
            <a:r>
              <a:rPr lang="zh-CN" altLang="en-US" b="1" dirty="0"/>
              <a:t>节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多周期流水线实现参考了</a:t>
            </a:r>
            <a:r>
              <a:rPr lang="en-US" altLang="zh-CN" b="1" dirty="0"/>
              <a:t>4.6</a:t>
            </a:r>
            <a:r>
              <a:rPr lang="zh-CN" altLang="en-US" b="1" dirty="0"/>
              <a:t>和</a:t>
            </a:r>
            <a:r>
              <a:rPr lang="en-US" altLang="zh-CN" b="1" dirty="0"/>
              <a:t>4.7</a:t>
            </a:r>
            <a:r>
              <a:rPr lang="zh-CN" altLang="en-US" b="1" dirty="0"/>
              <a:t>节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数据冒险参考了</a:t>
            </a:r>
            <a:r>
              <a:rPr lang="en-US" altLang="zh-CN" b="1" dirty="0"/>
              <a:t>4.8</a:t>
            </a:r>
            <a:r>
              <a:rPr lang="zh-CN" altLang="en-US" b="1" dirty="0"/>
              <a:t>节的</a:t>
            </a:r>
            <a:r>
              <a:rPr lang="en-US" altLang="zh-CN" b="1" dirty="0"/>
              <a:t>P235</a:t>
            </a:r>
            <a:r>
              <a:rPr lang="zh-CN" altLang="en-US" b="1" dirty="0"/>
              <a:t>页的“冒险与阻塞”设计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控制冒险参考了</a:t>
            </a:r>
            <a:r>
              <a:rPr lang="en-US" altLang="zh-CN" b="1" dirty="0"/>
              <a:t>4.9</a:t>
            </a:r>
            <a:r>
              <a:rPr lang="zh-CN" altLang="en-US" b="1" dirty="0"/>
              <a:t>节的</a:t>
            </a:r>
            <a:r>
              <a:rPr lang="en-US" altLang="zh-CN" b="1" dirty="0"/>
              <a:t>P238</a:t>
            </a:r>
            <a:r>
              <a:rPr lang="zh-CN" altLang="en-US" b="1" dirty="0"/>
              <a:t>页的“缩短分支的延迟”设计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5873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54711F25-C068-A60A-A698-FFEF05F1C879}"/>
              </a:ext>
            </a:extLst>
          </p:cNvPr>
          <p:cNvGrpSpPr>
            <a:grpSpLocks/>
          </p:cNvGrpSpPr>
          <p:nvPr/>
        </p:nvGrpSpPr>
        <p:grpSpPr bwMode="auto">
          <a:xfrm>
            <a:off x="1703387" y="1610437"/>
            <a:ext cx="8785225" cy="4897437"/>
            <a:chOff x="0" y="0"/>
            <a:chExt cx="5080" cy="2783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49BCED12-3252-C4BA-524C-CE1D032F813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080" cy="2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D982A056-3382-6DF2-F93E-FB608B48C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" y="6"/>
              <a:ext cx="4988" cy="2612"/>
              <a:chOff x="0" y="0"/>
              <a:chExt cx="4988" cy="2612"/>
            </a:xfrm>
          </p:grpSpPr>
          <p:sp>
            <p:nvSpPr>
              <p:cNvPr id="208" name="Line 8">
                <a:extLst>
                  <a:ext uri="{FF2B5EF4-FFF2-40B4-BE49-F238E27FC236}">
                    <a16:creationId xmlns:a16="http://schemas.microsoft.com/office/drawing/2014/main" id="{CE31919B-FA41-3ACF-32D0-7BBE234BB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7" y="1712"/>
                <a:ext cx="196" cy="1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9">
                <a:extLst>
                  <a:ext uri="{FF2B5EF4-FFF2-40B4-BE49-F238E27FC236}">
                    <a16:creationId xmlns:a16="http://schemas.microsoft.com/office/drawing/2014/main" id="{B5E6F1AE-BDD4-C562-2617-75A99E8DC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1742"/>
                <a:ext cx="900" cy="533"/>
              </a:xfrm>
              <a:custGeom>
                <a:avLst/>
                <a:gdLst>
                  <a:gd name="T0" fmla="*/ 900 w 900"/>
                  <a:gd name="T1" fmla="*/ 533 h 533"/>
                  <a:gd name="T2" fmla="*/ 0 w 900"/>
                  <a:gd name="T3" fmla="*/ 533 h 533"/>
                  <a:gd name="T4" fmla="*/ 0 w 900"/>
                  <a:gd name="T5" fmla="*/ 0 h 533"/>
                  <a:gd name="T6" fmla="*/ 0 60000 65536"/>
                  <a:gd name="T7" fmla="*/ 0 60000 65536"/>
                  <a:gd name="T8" fmla="*/ 0 60000 65536"/>
                  <a:gd name="T9" fmla="*/ 0 w 900"/>
                  <a:gd name="T10" fmla="*/ 0 h 533"/>
                  <a:gd name="T11" fmla="*/ 900 w 900"/>
                  <a:gd name="T12" fmla="*/ 533 h 5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0" h="533">
                    <a:moveTo>
                      <a:pt x="900" y="533"/>
                    </a:moveTo>
                    <a:lnTo>
                      <a:pt x="0" y="533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10">
                <a:extLst>
                  <a:ext uri="{FF2B5EF4-FFF2-40B4-BE49-F238E27FC236}">
                    <a16:creationId xmlns:a16="http://schemas.microsoft.com/office/drawing/2014/main" id="{2007B6BA-0482-3EB1-E907-95526B044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1" y="1999"/>
                <a:ext cx="129" cy="276"/>
              </a:xfrm>
              <a:custGeom>
                <a:avLst/>
                <a:gdLst>
                  <a:gd name="T0" fmla="*/ 129 w 129"/>
                  <a:gd name="T1" fmla="*/ 0 h 276"/>
                  <a:gd name="T2" fmla="*/ 64 w 129"/>
                  <a:gd name="T3" fmla="*/ 0 h 276"/>
                  <a:gd name="T4" fmla="*/ 64 w 129"/>
                  <a:gd name="T5" fmla="*/ 276 h 276"/>
                  <a:gd name="T6" fmla="*/ 0 w 129"/>
                  <a:gd name="T7" fmla="*/ 276 h 2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9"/>
                  <a:gd name="T13" fmla="*/ 0 h 276"/>
                  <a:gd name="T14" fmla="*/ 129 w 129"/>
                  <a:gd name="T15" fmla="*/ 276 h 2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9" h="276">
                    <a:moveTo>
                      <a:pt x="129" y="0"/>
                    </a:moveTo>
                    <a:lnTo>
                      <a:pt x="64" y="0"/>
                    </a:lnTo>
                    <a:lnTo>
                      <a:pt x="64" y="276"/>
                    </a:lnTo>
                    <a:lnTo>
                      <a:pt x="0" y="276"/>
                    </a:lnTo>
                  </a:path>
                </a:pathLst>
              </a:cu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Line 11">
                <a:extLst>
                  <a:ext uri="{FF2B5EF4-FFF2-40B4-BE49-F238E27FC236}">
                    <a16:creationId xmlns:a16="http://schemas.microsoft.com/office/drawing/2014/main" id="{55E89C38-4A25-4EC9-B751-B94E14B43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6" y="1595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12">
                <a:extLst>
                  <a:ext uri="{FF2B5EF4-FFF2-40B4-BE49-F238E27FC236}">
                    <a16:creationId xmlns:a16="http://schemas.microsoft.com/office/drawing/2014/main" id="{8D40B1D6-91E6-A627-2E4E-228C63685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1580"/>
                <a:ext cx="27" cy="31"/>
              </a:xfrm>
              <a:custGeom>
                <a:avLst/>
                <a:gdLst>
                  <a:gd name="T0" fmla="*/ 0 w 27"/>
                  <a:gd name="T1" fmla="*/ 0 h 31"/>
                  <a:gd name="T2" fmla="*/ 0 w 27"/>
                  <a:gd name="T3" fmla="*/ 31 h 31"/>
                  <a:gd name="T4" fmla="*/ 27 w 27"/>
                  <a:gd name="T5" fmla="*/ 15 h 31"/>
                  <a:gd name="T6" fmla="*/ 0 w 27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31"/>
                  <a:gd name="T14" fmla="*/ 27 w 27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31">
                    <a:moveTo>
                      <a:pt x="0" y="0"/>
                    </a:moveTo>
                    <a:lnTo>
                      <a:pt x="0" y="31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13">
                <a:extLst>
                  <a:ext uri="{FF2B5EF4-FFF2-40B4-BE49-F238E27FC236}">
                    <a16:creationId xmlns:a16="http://schemas.microsoft.com/office/drawing/2014/main" id="{982EF4F5-43B8-AE35-BD90-61CEFB27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" y="352"/>
                <a:ext cx="3454" cy="662"/>
              </a:xfrm>
              <a:custGeom>
                <a:avLst/>
                <a:gdLst>
                  <a:gd name="T0" fmla="*/ 67 w 3454"/>
                  <a:gd name="T1" fmla="*/ 0 h 662"/>
                  <a:gd name="T2" fmla="*/ 0 w 3454"/>
                  <a:gd name="T3" fmla="*/ 3 h 662"/>
                  <a:gd name="T4" fmla="*/ 0 w 3454"/>
                  <a:gd name="T5" fmla="*/ 98 h 662"/>
                  <a:gd name="T6" fmla="*/ 3454 w 3454"/>
                  <a:gd name="T7" fmla="*/ 98 h 662"/>
                  <a:gd name="T8" fmla="*/ 3454 w 3454"/>
                  <a:gd name="T9" fmla="*/ 662 h 662"/>
                  <a:gd name="T10" fmla="*/ 3099 w 3454"/>
                  <a:gd name="T11" fmla="*/ 662 h 6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454"/>
                  <a:gd name="T19" fmla="*/ 0 h 662"/>
                  <a:gd name="T20" fmla="*/ 3454 w 3454"/>
                  <a:gd name="T21" fmla="*/ 662 h 6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454" h="662">
                    <a:moveTo>
                      <a:pt x="67" y="0"/>
                    </a:moveTo>
                    <a:lnTo>
                      <a:pt x="0" y="3"/>
                    </a:lnTo>
                    <a:lnTo>
                      <a:pt x="0" y="98"/>
                    </a:lnTo>
                    <a:lnTo>
                      <a:pt x="3454" y="98"/>
                    </a:lnTo>
                    <a:lnTo>
                      <a:pt x="3454" y="662"/>
                    </a:lnTo>
                    <a:lnTo>
                      <a:pt x="3099" y="662"/>
                    </a:lnTo>
                  </a:path>
                </a:pathLst>
              </a:cu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Line 14">
                <a:extLst>
                  <a:ext uri="{FF2B5EF4-FFF2-40B4-BE49-F238E27FC236}">
                    <a16:creationId xmlns:a16="http://schemas.microsoft.com/office/drawing/2014/main" id="{0E8D3A26-2FB8-686E-0494-9887C7BB2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2" y="1595"/>
                <a:ext cx="233" cy="1"/>
              </a:xfrm>
              <a:prstGeom prst="line">
                <a:avLst/>
              </a:pr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15">
                <a:extLst>
                  <a:ext uri="{FF2B5EF4-FFF2-40B4-BE49-F238E27FC236}">
                    <a16:creationId xmlns:a16="http://schemas.microsoft.com/office/drawing/2014/main" id="{1440A7DC-0795-A714-9A3C-34D2A27BE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1580"/>
                <a:ext cx="30" cy="31"/>
              </a:xfrm>
              <a:custGeom>
                <a:avLst/>
                <a:gdLst>
                  <a:gd name="T0" fmla="*/ 0 w 30"/>
                  <a:gd name="T1" fmla="*/ 0 h 31"/>
                  <a:gd name="T2" fmla="*/ 0 w 30"/>
                  <a:gd name="T3" fmla="*/ 31 h 31"/>
                  <a:gd name="T4" fmla="*/ 30 w 30"/>
                  <a:gd name="T5" fmla="*/ 15 h 31"/>
                  <a:gd name="T6" fmla="*/ 0 w 30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1"/>
                  <a:gd name="T14" fmla="*/ 30 w 30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1">
                    <a:moveTo>
                      <a:pt x="0" y="0"/>
                    </a:moveTo>
                    <a:lnTo>
                      <a:pt x="0" y="31"/>
                    </a:lnTo>
                    <a:lnTo>
                      <a:pt x="3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16">
                <a:extLst>
                  <a:ext uri="{FF2B5EF4-FFF2-40B4-BE49-F238E27FC236}">
                    <a16:creationId xmlns:a16="http://schemas.microsoft.com/office/drawing/2014/main" id="{9C3734AB-9834-C61A-F76A-4D4F9A9D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1739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3 w 31"/>
                  <a:gd name="T3" fmla="*/ 31 h 31"/>
                  <a:gd name="T4" fmla="*/ 31 w 31"/>
                  <a:gd name="T5" fmla="*/ 15 h 31"/>
                  <a:gd name="T6" fmla="*/ 3 w 31"/>
                  <a:gd name="T7" fmla="*/ 3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3" y="31"/>
                    </a:lnTo>
                    <a:lnTo>
                      <a:pt x="31" y="15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17">
                <a:extLst>
                  <a:ext uri="{FF2B5EF4-FFF2-40B4-BE49-F238E27FC236}">
                    <a16:creationId xmlns:a16="http://schemas.microsoft.com/office/drawing/2014/main" id="{9E3B637C-6DBB-F6FC-7051-842C62C64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" y="1304"/>
                <a:ext cx="107" cy="300"/>
              </a:xfrm>
              <a:custGeom>
                <a:avLst/>
                <a:gdLst>
                  <a:gd name="T0" fmla="*/ 107 w 107"/>
                  <a:gd name="T1" fmla="*/ 300 h 300"/>
                  <a:gd name="T2" fmla="*/ 107 w 107"/>
                  <a:gd name="T3" fmla="*/ 0 h 300"/>
                  <a:gd name="T4" fmla="*/ 0 w 107"/>
                  <a:gd name="T5" fmla="*/ 0 h 300"/>
                  <a:gd name="T6" fmla="*/ 0 w 107"/>
                  <a:gd name="T7" fmla="*/ 300 h 300"/>
                  <a:gd name="T8" fmla="*/ 107 w 107"/>
                  <a:gd name="T9" fmla="*/ 300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"/>
                  <a:gd name="T16" fmla="*/ 0 h 300"/>
                  <a:gd name="T17" fmla="*/ 107 w 107"/>
                  <a:gd name="T18" fmla="*/ 300 h 3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" h="300">
                    <a:moveTo>
                      <a:pt x="107" y="300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300"/>
                    </a:lnTo>
                    <a:lnTo>
                      <a:pt x="107" y="30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18">
                <a:extLst>
                  <a:ext uri="{FF2B5EF4-FFF2-40B4-BE49-F238E27FC236}">
                    <a16:creationId xmlns:a16="http://schemas.microsoft.com/office/drawing/2014/main" id="{027214E7-8BB5-C9F6-C71F-80F4BDD3D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" y="1304"/>
                <a:ext cx="107" cy="300"/>
              </a:xfrm>
              <a:custGeom>
                <a:avLst/>
                <a:gdLst>
                  <a:gd name="T0" fmla="*/ 107 w 107"/>
                  <a:gd name="T1" fmla="*/ 300 h 300"/>
                  <a:gd name="T2" fmla="*/ 107 w 107"/>
                  <a:gd name="T3" fmla="*/ 0 h 300"/>
                  <a:gd name="T4" fmla="*/ 0 w 107"/>
                  <a:gd name="T5" fmla="*/ 0 h 300"/>
                  <a:gd name="T6" fmla="*/ 0 w 107"/>
                  <a:gd name="T7" fmla="*/ 300 h 300"/>
                  <a:gd name="T8" fmla="*/ 107 w 107"/>
                  <a:gd name="T9" fmla="*/ 300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"/>
                  <a:gd name="T16" fmla="*/ 0 h 300"/>
                  <a:gd name="T17" fmla="*/ 107 w 107"/>
                  <a:gd name="T18" fmla="*/ 300 h 3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" h="300">
                    <a:moveTo>
                      <a:pt x="107" y="300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300"/>
                    </a:lnTo>
                    <a:lnTo>
                      <a:pt x="107" y="3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Rectangle 19">
                <a:extLst>
                  <a:ext uri="{FF2B5EF4-FFF2-40B4-BE49-F238E27FC236}">
                    <a16:creationId xmlns:a16="http://schemas.microsoft.com/office/drawing/2014/main" id="{AE780D1C-D1F9-C89D-F33C-A7C13C21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" y="1332"/>
                <a:ext cx="322" cy="6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20" name="Freeform 20">
                <a:extLst>
                  <a:ext uri="{FF2B5EF4-FFF2-40B4-BE49-F238E27FC236}">
                    <a16:creationId xmlns:a16="http://schemas.microsoft.com/office/drawing/2014/main" id="{B96CF219-8F46-0F51-2068-E61EEAEA3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" y="1332"/>
                <a:ext cx="322" cy="673"/>
              </a:xfrm>
              <a:custGeom>
                <a:avLst/>
                <a:gdLst>
                  <a:gd name="T0" fmla="*/ 322 w 322"/>
                  <a:gd name="T1" fmla="*/ 0 h 673"/>
                  <a:gd name="T2" fmla="*/ 0 w 322"/>
                  <a:gd name="T3" fmla="*/ 0 h 673"/>
                  <a:gd name="T4" fmla="*/ 0 w 322"/>
                  <a:gd name="T5" fmla="*/ 673 h 673"/>
                  <a:gd name="T6" fmla="*/ 322 w 322"/>
                  <a:gd name="T7" fmla="*/ 673 h 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2"/>
                  <a:gd name="T13" fmla="*/ 0 h 673"/>
                  <a:gd name="T14" fmla="*/ 322 w 322"/>
                  <a:gd name="T15" fmla="*/ 673 h 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2" h="673">
                    <a:moveTo>
                      <a:pt x="322" y="0"/>
                    </a:moveTo>
                    <a:lnTo>
                      <a:pt x="0" y="0"/>
                    </a:lnTo>
                    <a:lnTo>
                      <a:pt x="0" y="673"/>
                    </a:lnTo>
                    <a:lnTo>
                      <a:pt x="322" y="673"/>
                    </a:lnTo>
                  </a:path>
                </a:pathLst>
              </a:cu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Rectangle 21">
                <a:extLst>
                  <a:ext uri="{FF2B5EF4-FFF2-40B4-BE49-F238E27FC236}">
                    <a16:creationId xmlns:a16="http://schemas.microsoft.com/office/drawing/2014/main" id="{7BCCC432-066B-895F-1CC7-B7419901E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" y="1332"/>
                <a:ext cx="324" cy="673"/>
              </a:xfrm>
              <a:prstGeom prst="rect">
                <a:avLst/>
              </a:pr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22" name="Freeform 22">
                <a:extLst>
                  <a:ext uri="{FF2B5EF4-FFF2-40B4-BE49-F238E27FC236}">
                    <a16:creationId xmlns:a16="http://schemas.microsoft.com/office/drawing/2014/main" id="{033FB24B-CD99-A258-662B-34E910D81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" y="1332"/>
                <a:ext cx="324" cy="673"/>
              </a:xfrm>
              <a:custGeom>
                <a:avLst/>
                <a:gdLst>
                  <a:gd name="T0" fmla="*/ 0 w 324"/>
                  <a:gd name="T1" fmla="*/ 673 h 673"/>
                  <a:gd name="T2" fmla="*/ 324 w 324"/>
                  <a:gd name="T3" fmla="*/ 673 h 673"/>
                  <a:gd name="T4" fmla="*/ 324 w 324"/>
                  <a:gd name="T5" fmla="*/ 0 h 673"/>
                  <a:gd name="T6" fmla="*/ 0 w 324"/>
                  <a:gd name="T7" fmla="*/ 0 h 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4"/>
                  <a:gd name="T13" fmla="*/ 0 h 673"/>
                  <a:gd name="T14" fmla="*/ 324 w 324"/>
                  <a:gd name="T15" fmla="*/ 673 h 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4" h="673">
                    <a:moveTo>
                      <a:pt x="0" y="673"/>
                    </a:moveTo>
                    <a:lnTo>
                      <a:pt x="324" y="673"/>
                    </a:lnTo>
                    <a:lnTo>
                      <a:pt x="324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Rectangle 23">
                <a:extLst>
                  <a:ext uri="{FF2B5EF4-FFF2-40B4-BE49-F238E27FC236}">
                    <a16:creationId xmlns:a16="http://schemas.microsoft.com/office/drawing/2014/main" id="{6D354070-0FD2-AB58-B783-FA8B8C19B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" y="159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224" name="Rectangle 24">
                <a:extLst>
                  <a:ext uri="{FF2B5EF4-FFF2-40B4-BE49-F238E27FC236}">
                    <a16:creationId xmlns:a16="http://schemas.microsoft.com/office/drawing/2014/main" id="{65270826-3072-DF45-E1D4-52C841B62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59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225" name="Rectangle 25">
                <a:extLst>
                  <a:ext uri="{FF2B5EF4-FFF2-40B4-BE49-F238E27FC236}">
                    <a16:creationId xmlns:a16="http://schemas.microsoft.com/office/drawing/2014/main" id="{DE67CC16-6AA7-2CFD-0456-CD028CEF4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98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226" name="Rectangle 26">
                <a:extLst>
                  <a:ext uri="{FF2B5EF4-FFF2-40B4-BE49-F238E27FC236}">
                    <a16:creationId xmlns:a16="http://schemas.microsoft.com/office/drawing/2014/main" id="{2914412E-D6C7-C5A0-B868-DD10A5AC1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" y="159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227" name="Rectangle 27">
                <a:extLst>
                  <a:ext uri="{FF2B5EF4-FFF2-40B4-BE49-F238E27FC236}">
                    <a16:creationId xmlns:a16="http://schemas.microsoft.com/office/drawing/2014/main" id="{186EF1AC-51E5-56A3-322E-94E53DC07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1598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28" name="Rectangle 28">
                <a:extLst>
                  <a:ext uri="{FF2B5EF4-FFF2-40B4-BE49-F238E27FC236}">
                    <a16:creationId xmlns:a16="http://schemas.microsoft.com/office/drawing/2014/main" id="{2AA57A5E-3262-FA8E-BF4D-1B4D8FB2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59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229" name="Rectangle 29">
                <a:extLst>
                  <a:ext uri="{FF2B5EF4-FFF2-40B4-BE49-F238E27FC236}">
                    <a16:creationId xmlns:a16="http://schemas.microsoft.com/office/drawing/2014/main" id="{9D7D31CA-262F-B829-65CD-5286147AE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" y="1598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c</a:t>
                </a:r>
                <a:endParaRPr lang="en-US" altLang="zh-CN" sz="800"/>
              </a:p>
            </p:txBody>
          </p:sp>
          <p:sp>
            <p:nvSpPr>
              <p:cNvPr id="230" name="Rectangle 30">
                <a:extLst>
                  <a:ext uri="{FF2B5EF4-FFF2-40B4-BE49-F238E27FC236}">
                    <a16:creationId xmlns:a16="http://schemas.microsoft.com/office/drawing/2014/main" id="{255C0E3E-AC5C-4240-B211-E281BCBCC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159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231" name="Rectangle 31">
                <a:extLst>
                  <a:ext uri="{FF2B5EF4-FFF2-40B4-BE49-F238E27FC236}">
                    <a16:creationId xmlns:a16="http://schemas.microsoft.com/office/drawing/2014/main" id="{B5739A0D-0AEF-407A-F713-7BAB1BD17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" y="1598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232" name="Rectangle 32">
                <a:extLst>
                  <a:ext uri="{FF2B5EF4-FFF2-40B4-BE49-F238E27FC236}">
                    <a16:creationId xmlns:a16="http://schemas.microsoft.com/office/drawing/2014/main" id="{291C0426-7260-29F2-82AC-66E78FB9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59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o</a:t>
                </a:r>
                <a:endParaRPr lang="en-US" altLang="zh-CN" sz="800"/>
              </a:p>
            </p:txBody>
          </p:sp>
          <p:sp>
            <p:nvSpPr>
              <p:cNvPr id="233" name="Rectangle 33">
                <a:extLst>
                  <a:ext uri="{FF2B5EF4-FFF2-40B4-BE49-F238E27FC236}">
                    <a16:creationId xmlns:a16="http://schemas.microsoft.com/office/drawing/2014/main" id="{50778C3E-BE90-278F-976B-A1A191A7A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159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234" name="Rectangle 34">
                <a:extLst>
                  <a:ext uri="{FF2B5EF4-FFF2-40B4-BE49-F238E27FC236}">
                    <a16:creationId xmlns:a16="http://schemas.microsoft.com/office/drawing/2014/main" id="{53B0BB5A-6595-8D71-6120-A53532D0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" y="1598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235" name="Rectangle 35">
                <a:extLst>
                  <a:ext uri="{FF2B5EF4-FFF2-40B4-BE49-F238E27FC236}">
                    <a16:creationId xmlns:a16="http://schemas.microsoft.com/office/drawing/2014/main" id="{BE40E493-5631-233B-6D90-0864034D5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1669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236" name="Rectangle 36">
                <a:extLst>
                  <a:ext uri="{FF2B5EF4-FFF2-40B4-BE49-F238E27FC236}">
                    <a16:creationId xmlns:a16="http://schemas.microsoft.com/office/drawing/2014/main" id="{BEC77E93-F3AF-0A81-3B6E-F9A952C75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166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237" name="Rectangle 37">
                <a:extLst>
                  <a:ext uri="{FF2B5EF4-FFF2-40B4-BE49-F238E27FC236}">
                    <a16:creationId xmlns:a16="http://schemas.microsoft.com/office/drawing/2014/main" id="{A22E8A1B-90CC-7D0E-62FC-9A7BE378E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" y="1669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238" name="Rectangle 38">
                <a:extLst>
                  <a:ext uri="{FF2B5EF4-FFF2-40B4-BE49-F238E27FC236}">
                    <a16:creationId xmlns:a16="http://schemas.microsoft.com/office/drawing/2014/main" id="{BCF25BE5-6FC1-03C9-6F6B-E40F3DC42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" y="166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o</a:t>
                </a:r>
                <a:endParaRPr lang="en-US" altLang="zh-CN" sz="800"/>
              </a:p>
            </p:txBody>
          </p:sp>
          <p:sp>
            <p:nvSpPr>
              <p:cNvPr id="239" name="Rectangle 39">
                <a:extLst>
                  <a:ext uri="{FF2B5EF4-FFF2-40B4-BE49-F238E27FC236}">
                    <a16:creationId xmlns:a16="http://schemas.microsoft.com/office/drawing/2014/main" id="{1EDE4276-A268-7069-3030-F7F3B50B2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" y="166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40" name="Rectangle 40">
                <a:extLst>
                  <a:ext uri="{FF2B5EF4-FFF2-40B4-BE49-F238E27FC236}">
                    <a16:creationId xmlns:a16="http://schemas.microsoft.com/office/drawing/2014/main" id="{B51BAC94-CF87-979B-D79D-B6D5E20FB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66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y</a:t>
                </a:r>
                <a:endParaRPr lang="en-US" altLang="zh-CN" sz="800"/>
              </a:p>
            </p:txBody>
          </p:sp>
          <p:sp>
            <p:nvSpPr>
              <p:cNvPr id="241" name="Rectangle 41">
                <a:extLst>
                  <a:ext uri="{FF2B5EF4-FFF2-40B4-BE49-F238E27FC236}">
                    <a16:creationId xmlns:a16="http://schemas.microsoft.com/office/drawing/2014/main" id="{011948CE-BD12-53F5-AD27-36F9DD46F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" y="1415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242" name="Rectangle 42">
                <a:extLst>
                  <a:ext uri="{FF2B5EF4-FFF2-40B4-BE49-F238E27FC236}">
                    <a16:creationId xmlns:a16="http://schemas.microsoft.com/office/drawing/2014/main" id="{ECD949DB-4873-BF5A-E592-37AB5132C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" y="141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43" name="Rectangle 43">
                <a:extLst>
                  <a:ext uri="{FF2B5EF4-FFF2-40B4-BE49-F238E27FC236}">
                    <a16:creationId xmlns:a16="http://schemas.microsoft.com/office/drawing/2014/main" id="{4F35727F-12BB-5FAF-39B4-A343ADABA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" y="141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44" name="Rectangle 44">
                <a:extLst>
                  <a:ext uri="{FF2B5EF4-FFF2-40B4-BE49-F238E27FC236}">
                    <a16:creationId xmlns:a16="http://schemas.microsoft.com/office/drawing/2014/main" id="{DD972593-E0EB-45E7-D7A6-8A54B1F28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" y="1415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45" name="Rectangle 45">
                <a:extLst>
                  <a:ext uri="{FF2B5EF4-FFF2-40B4-BE49-F238E27FC236}">
                    <a16:creationId xmlns:a16="http://schemas.microsoft.com/office/drawing/2014/main" id="{68FDA815-8620-BE5B-4161-56372A456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" y="141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246" name="Rectangle 46">
                <a:extLst>
                  <a:ext uri="{FF2B5EF4-FFF2-40B4-BE49-F238E27FC236}">
                    <a16:creationId xmlns:a16="http://schemas.microsoft.com/office/drawing/2014/main" id="{900A494E-4F87-AE7B-4F96-33346E56E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" y="141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247" name="Rectangle 47">
                <a:extLst>
                  <a:ext uri="{FF2B5EF4-FFF2-40B4-BE49-F238E27FC236}">
                    <a16:creationId xmlns:a16="http://schemas.microsoft.com/office/drawing/2014/main" id="{0934399D-79FC-8B58-7FF1-ED0286689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" y="141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248" name="Rectangle 48">
                <a:extLst>
                  <a:ext uri="{FF2B5EF4-FFF2-40B4-BE49-F238E27FC236}">
                    <a16:creationId xmlns:a16="http://schemas.microsoft.com/office/drawing/2014/main" id="{A33DAD0A-99CF-2ADE-19B1-83AC7CE2E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3" y="1513"/>
                <a:ext cx="322" cy="6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49" name="Freeform 49">
                <a:extLst>
                  <a:ext uri="{FF2B5EF4-FFF2-40B4-BE49-F238E27FC236}">
                    <a16:creationId xmlns:a16="http://schemas.microsoft.com/office/drawing/2014/main" id="{09A3410C-B052-0E74-989C-A05A609F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513"/>
                <a:ext cx="322" cy="676"/>
              </a:xfrm>
              <a:custGeom>
                <a:avLst/>
                <a:gdLst>
                  <a:gd name="T0" fmla="*/ 322 w 322"/>
                  <a:gd name="T1" fmla="*/ 0 h 676"/>
                  <a:gd name="T2" fmla="*/ 0 w 322"/>
                  <a:gd name="T3" fmla="*/ 0 h 676"/>
                  <a:gd name="T4" fmla="*/ 0 w 322"/>
                  <a:gd name="T5" fmla="*/ 676 h 676"/>
                  <a:gd name="T6" fmla="*/ 322 w 322"/>
                  <a:gd name="T7" fmla="*/ 676 h 6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2"/>
                  <a:gd name="T13" fmla="*/ 0 h 676"/>
                  <a:gd name="T14" fmla="*/ 322 w 322"/>
                  <a:gd name="T15" fmla="*/ 676 h 6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2" h="676">
                    <a:moveTo>
                      <a:pt x="322" y="0"/>
                    </a:moveTo>
                    <a:lnTo>
                      <a:pt x="0" y="0"/>
                    </a:lnTo>
                    <a:lnTo>
                      <a:pt x="0" y="676"/>
                    </a:lnTo>
                    <a:lnTo>
                      <a:pt x="322" y="676"/>
                    </a:lnTo>
                  </a:path>
                </a:pathLst>
              </a:cu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50">
                <a:extLst>
                  <a:ext uri="{FF2B5EF4-FFF2-40B4-BE49-F238E27FC236}">
                    <a16:creationId xmlns:a16="http://schemas.microsoft.com/office/drawing/2014/main" id="{5C961274-D97D-8688-2BF1-503C7E41F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1513"/>
                <a:ext cx="324" cy="676"/>
              </a:xfrm>
              <a:custGeom>
                <a:avLst/>
                <a:gdLst>
                  <a:gd name="T0" fmla="*/ 0 w 324"/>
                  <a:gd name="T1" fmla="*/ 673 h 676"/>
                  <a:gd name="T2" fmla="*/ 324 w 324"/>
                  <a:gd name="T3" fmla="*/ 676 h 676"/>
                  <a:gd name="T4" fmla="*/ 324 w 324"/>
                  <a:gd name="T5" fmla="*/ 0 h 676"/>
                  <a:gd name="T6" fmla="*/ 0 w 324"/>
                  <a:gd name="T7" fmla="*/ 0 h 676"/>
                  <a:gd name="T8" fmla="*/ 0 w 324"/>
                  <a:gd name="T9" fmla="*/ 673 h 6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4"/>
                  <a:gd name="T16" fmla="*/ 0 h 676"/>
                  <a:gd name="T17" fmla="*/ 324 w 324"/>
                  <a:gd name="T18" fmla="*/ 676 h 6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4" h="676">
                    <a:moveTo>
                      <a:pt x="0" y="673"/>
                    </a:moveTo>
                    <a:lnTo>
                      <a:pt x="324" y="676"/>
                    </a:lnTo>
                    <a:lnTo>
                      <a:pt x="324" y="0"/>
                    </a:lnTo>
                    <a:lnTo>
                      <a:pt x="0" y="0"/>
                    </a:lnTo>
                    <a:lnTo>
                      <a:pt x="0" y="673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51">
                <a:extLst>
                  <a:ext uri="{FF2B5EF4-FFF2-40B4-BE49-F238E27FC236}">
                    <a16:creationId xmlns:a16="http://schemas.microsoft.com/office/drawing/2014/main" id="{78E2A796-9D33-6CDE-A52F-FB9EFE023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" y="1513"/>
                <a:ext cx="324" cy="676"/>
              </a:xfrm>
              <a:custGeom>
                <a:avLst/>
                <a:gdLst>
                  <a:gd name="T0" fmla="*/ 0 w 324"/>
                  <a:gd name="T1" fmla="*/ 673 h 676"/>
                  <a:gd name="T2" fmla="*/ 324 w 324"/>
                  <a:gd name="T3" fmla="*/ 676 h 676"/>
                  <a:gd name="T4" fmla="*/ 324 w 324"/>
                  <a:gd name="T5" fmla="*/ 0 h 676"/>
                  <a:gd name="T6" fmla="*/ 0 w 324"/>
                  <a:gd name="T7" fmla="*/ 0 h 6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4"/>
                  <a:gd name="T13" fmla="*/ 0 h 676"/>
                  <a:gd name="T14" fmla="*/ 324 w 324"/>
                  <a:gd name="T15" fmla="*/ 676 h 6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4" h="676">
                    <a:moveTo>
                      <a:pt x="0" y="673"/>
                    </a:moveTo>
                    <a:lnTo>
                      <a:pt x="324" y="676"/>
                    </a:lnTo>
                    <a:lnTo>
                      <a:pt x="324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52">
                <a:extLst>
                  <a:ext uri="{FF2B5EF4-FFF2-40B4-BE49-F238E27FC236}">
                    <a16:creationId xmlns:a16="http://schemas.microsoft.com/office/drawing/2014/main" id="{72D8412A-2236-EACE-5FC0-7020674BE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1396"/>
                <a:ext cx="31" cy="28"/>
              </a:xfrm>
              <a:custGeom>
                <a:avLst/>
                <a:gdLst>
                  <a:gd name="T0" fmla="*/ 0 w 31"/>
                  <a:gd name="T1" fmla="*/ 0 h 28"/>
                  <a:gd name="T2" fmla="*/ 3 w 31"/>
                  <a:gd name="T3" fmla="*/ 28 h 28"/>
                  <a:gd name="T4" fmla="*/ 31 w 31"/>
                  <a:gd name="T5" fmla="*/ 16 h 28"/>
                  <a:gd name="T6" fmla="*/ 3 w 31"/>
                  <a:gd name="T7" fmla="*/ 0 h 28"/>
                  <a:gd name="T8" fmla="*/ 0 w 31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28"/>
                  <a:gd name="T17" fmla="*/ 31 w 31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28">
                    <a:moveTo>
                      <a:pt x="0" y="0"/>
                    </a:moveTo>
                    <a:lnTo>
                      <a:pt x="3" y="28"/>
                    </a:lnTo>
                    <a:lnTo>
                      <a:pt x="31" y="16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53">
                <a:extLst>
                  <a:ext uri="{FF2B5EF4-FFF2-40B4-BE49-F238E27FC236}">
                    <a16:creationId xmlns:a16="http://schemas.microsoft.com/office/drawing/2014/main" id="{DE752337-1872-8DCE-70CC-1B1A5FB21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1911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3 w 31"/>
                  <a:gd name="T3" fmla="*/ 30 h 30"/>
                  <a:gd name="T4" fmla="*/ 31 w 31"/>
                  <a:gd name="T5" fmla="*/ 15 h 30"/>
                  <a:gd name="T6" fmla="*/ 3 w 31"/>
                  <a:gd name="T7" fmla="*/ 3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3" y="30"/>
                    </a:lnTo>
                    <a:lnTo>
                      <a:pt x="31" y="15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Freeform 54">
                <a:extLst>
                  <a:ext uri="{FF2B5EF4-FFF2-40B4-BE49-F238E27FC236}">
                    <a16:creationId xmlns:a16="http://schemas.microsoft.com/office/drawing/2014/main" id="{42EF128C-7B60-73F5-27AF-97A32F66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" y="668"/>
                <a:ext cx="294" cy="786"/>
              </a:xfrm>
              <a:custGeom>
                <a:avLst/>
                <a:gdLst>
                  <a:gd name="T0" fmla="*/ 294 w 294"/>
                  <a:gd name="T1" fmla="*/ 0 h 786"/>
                  <a:gd name="T2" fmla="*/ 0 w 294"/>
                  <a:gd name="T3" fmla="*/ 3 h 786"/>
                  <a:gd name="T4" fmla="*/ 0 w 294"/>
                  <a:gd name="T5" fmla="*/ 786 h 786"/>
                  <a:gd name="T6" fmla="*/ 0 60000 65536"/>
                  <a:gd name="T7" fmla="*/ 0 60000 65536"/>
                  <a:gd name="T8" fmla="*/ 0 60000 65536"/>
                  <a:gd name="T9" fmla="*/ 0 w 294"/>
                  <a:gd name="T10" fmla="*/ 0 h 786"/>
                  <a:gd name="T11" fmla="*/ 294 w 294"/>
                  <a:gd name="T12" fmla="*/ 786 h 7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4" h="786">
                    <a:moveTo>
                      <a:pt x="294" y="0"/>
                    </a:moveTo>
                    <a:lnTo>
                      <a:pt x="0" y="3"/>
                    </a:lnTo>
                    <a:lnTo>
                      <a:pt x="0" y="786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" name="Line 55">
                <a:extLst>
                  <a:ext uri="{FF2B5EF4-FFF2-40B4-BE49-F238E27FC236}">
                    <a16:creationId xmlns:a16="http://schemas.microsoft.com/office/drawing/2014/main" id="{D3BDC5AB-F51E-5229-BB2B-2A3DF844F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" y="1014"/>
                <a:ext cx="107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" name="Freeform 56">
                <a:extLst>
                  <a:ext uri="{FF2B5EF4-FFF2-40B4-BE49-F238E27FC236}">
                    <a16:creationId xmlns:a16="http://schemas.microsoft.com/office/drawing/2014/main" id="{A19B906B-544B-7A8E-2573-F7748110F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" y="551"/>
                <a:ext cx="187" cy="579"/>
              </a:xfrm>
              <a:custGeom>
                <a:avLst/>
                <a:gdLst>
                  <a:gd name="T0" fmla="*/ 0 w 187"/>
                  <a:gd name="T1" fmla="*/ 0 h 579"/>
                  <a:gd name="T2" fmla="*/ 0 w 187"/>
                  <a:gd name="T3" fmla="*/ 236 h 579"/>
                  <a:gd name="T4" fmla="*/ 61 w 187"/>
                  <a:gd name="T5" fmla="*/ 291 h 579"/>
                  <a:gd name="T6" fmla="*/ 0 w 187"/>
                  <a:gd name="T7" fmla="*/ 346 h 579"/>
                  <a:gd name="T8" fmla="*/ 0 w 187"/>
                  <a:gd name="T9" fmla="*/ 579 h 579"/>
                  <a:gd name="T10" fmla="*/ 187 w 187"/>
                  <a:gd name="T11" fmla="*/ 404 h 579"/>
                  <a:gd name="T12" fmla="*/ 187 w 187"/>
                  <a:gd name="T13" fmla="*/ 178 h 579"/>
                  <a:gd name="T14" fmla="*/ 0 w 187"/>
                  <a:gd name="T15" fmla="*/ 3 h 579"/>
                  <a:gd name="T16" fmla="*/ 0 w 187"/>
                  <a:gd name="T17" fmla="*/ 0 h 5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7"/>
                  <a:gd name="T28" fmla="*/ 0 h 579"/>
                  <a:gd name="T29" fmla="*/ 187 w 187"/>
                  <a:gd name="T30" fmla="*/ 579 h 57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7" h="579">
                    <a:moveTo>
                      <a:pt x="0" y="0"/>
                    </a:moveTo>
                    <a:lnTo>
                      <a:pt x="0" y="236"/>
                    </a:lnTo>
                    <a:lnTo>
                      <a:pt x="61" y="291"/>
                    </a:lnTo>
                    <a:lnTo>
                      <a:pt x="0" y="346"/>
                    </a:lnTo>
                    <a:lnTo>
                      <a:pt x="0" y="579"/>
                    </a:lnTo>
                    <a:lnTo>
                      <a:pt x="187" y="404"/>
                    </a:lnTo>
                    <a:lnTo>
                      <a:pt x="187" y="178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7" name="Freeform 57">
                <a:extLst>
                  <a:ext uri="{FF2B5EF4-FFF2-40B4-BE49-F238E27FC236}">
                    <a16:creationId xmlns:a16="http://schemas.microsoft.com/office/drawing/2014/main" id="{BC510A91-7AEF-57CD-2E91-3E8D4B041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" y="551"/>
                <a:ext cx="187" cy="579"/>
              </a:xfrm>
              <a:custGeom>
                <a:avLst/>
                <a:gdLst>
                  <a:gd name="T0" fmla="*/ 0 w 187"/>
                  <a:gd name="T1" fmla="*/ 0 h 579"/>
                  <a:gd name="T2" fmla="*/ 0 w 187"/>
                  <a:gd name="T3" fmla="*/ 236 h 579"/>
                  <a:gd name="T4" fmla="*/ 61 w 187"/>
                  <a:gd name="T5" fmla="*/ 291 h 579"/>
                  <a:gd name="T6" fmla="*/ 0 w 187"/>
                  <a:gd name="T7" fmla="*/ 346 h 579"/>
                  <a:gd name="T8" fmla="*/ 0 w 187"/>
                  <a:gd name="T9" fmla="*/ 579 h 579"/>
                  <a:gd name="T10" fmla="*/ 187 w 187"/>
                  <a:gd name="T11" fmla="*/ 404 h 579"/>
                  <a:gd name="T12" fmla="*/ 187 w 187"/>
                  <a:gd name="T13" fmla="*/ 178 h 579"/>
                  <a:gd name="T14" fmla="*/ 0 w 187"/>
                  <a:gd name="T15" fmla="*/ 3 h 5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7"/>
                  <a:gd name="T25" fmla="*/ 0 h 579"/>
                  <a:gd name="T26" fmla="*/ 187 w 187"/>
                  <a:gd name="T27" fmla="*/ 579 h 57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7" h="579">
                    <a:moveTo>
                      <a:pt x="0" y="0"/>
                    </a:moveTo>
                    <a:lnTo>
                      <a:pt x="0" y="236"/>
                    </a:lnTo>
                    <a:lnTo>
                      <a:pt x="61" y="291"/>
                    </a:lnTo>
                    <a:lnTo>
                      <a:pt x="0" y="346"/>
                    </a:lnTo>
                    <a:lnTo>
                      <a:pt x="0" y="579"/>
                    </a:lnTo>
                    <a:lnTo>
                      <a:pt x="187" y="404"/>
                    </a:lnTo>
                    <a:lnTo>
                      <a:pt x="187" y="178"/>
                    </a:lnTo>
                    <a:lnTo>
                      <a:pt x="0" y="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" name="Freeform 58">
                <a:extLst>
                  <a:ext uri="{FF2B5EF4-FFF2-40B4-BE49-F238E27FC236}">
                    <a16:creationId xmlns:a16="http://schemas.microsoft.com/office/drawing/2014/main" id="{C3EF783D-4372-9186-215A-0C5F79DCC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696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0 w 31"/>
                  <a:gd name="T3" fmla="*/ 31 h 31"/>
                  <a:gd name="T4" fmla="*/ 31 w 31"/>
                  <a:gd name="T5" fmla="*/ 16 h 31"/>
                  <a:gd name="T6" fmla="*/ 0 w 31"/>
                  <a:gd name="T7" fmla="*/ 3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0" y="31"/>
                    </a:lnTo>
                    <a:lnTo>
                      <a:pt x="31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9" name="Freeform 59">
                <a:extLst>
                  <a:ext uri="{FF2B5EF4-FFF2-40B4-BE49-F238E27FC236}">
                    <a16:creationId xmlns:a16="http://schemas.microsoft.com/office/drawing/2014/main" id="{42E84DAA-5AC7-DD90-AE40-DB75A47F1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953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0 w 31"/>
                  <a:gd name="T3" fmla="*/ 31 h 31"/>
                  <a:gd name="T4" fmla="*/ 31 w 31"/>
                  <a:gd name="T5" fmla="*/ 16 h 31"/>
                  <a:gd name="T6" fmla="*/ 0 w 31"/>
                  <a:gd name="T7" fmla="*/ 3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0" y="31"/>
                    </a:lnTo>
                    <a:lnTo>
                      <a:pt x="31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0" name="Freeform 60">
                <a:extLst>
                  <a:ext uri="{FF2B5EF4-FFF2-40B4-BE49-F238E27FC236}">
                    <a16:creationId xmlns:a16="http://schemas.microsoft.com/office/drawing/2014/main" id="{3DE847B4-9A4E-BBF6-D54E-70AC3DF1D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1825"/>
                <a:ext cx="28" cy="30"/>
              </a:xfrm>
              <a:custGeom>
                <a:avLst/>
                <a:gdLst>
                  <a:gd name="T0" fmla="*/ 0 w 28"/>
                  <a:gd name="T1" fmla="*/ 0 h 30"/>
                  <a:gd name="T2" fmla="*/ 0 w 28"/>
                  <a:gd name="T3" fmla="*/ 30 h 30"/>
                  <a:gd name="T4" fmla="*/ 28 w 28"/>
                  <a:gd name="T5" fmla="*/ 15 h 30"/>
                  <a:gd name="T6" fmla="*/ 0 w 28"/>
                  <a:gd name="T7" fmla="*/ 3 h 30"/>
                  <a:gd name="T8" fmla="*/ 0 w 28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30"/>
                  <a:gd name="T17" fmla="*/ 28 w 28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30">
                    <a:moveTo>
                      <a:pt x="0" y="0"/>
                    </a:moveTo>
                    <a:lnTo>
                      <a:pt x="0" y="30"/>
                    </a:lnTo>
                    <a:lnTo>
                      <a:pt x="28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1" name="Freeform 61">
                <a:extLst>
                  <a:ext uri="{FF2B5EF4-FFF2-40B4-BE49-F238E27FC236}">
                    <a16:creationId xmlns:a16="http://schemas.microsoft.com/office/drawing/2014/main" id="{09A1F7A5-FDEA-A5BF-40A6-7F7A4C4D7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1482"/>
                <a:ext cx="28" cy="31"/>
              </a:xfrm>
              <a:custGeom>
                <a:avLst/>
                <a:gdLst>
                  <a:gd name="T0" fmla="*/ 0 w 28"/>
                  <a:gd name="T1" fmla="*/ 0 h 31"/>
                  <a:gd name="T2" fmla="*/ 0 w 28"/>
                  <a:gd name="T3" fmla="*/ 31 h 31"/>
                  <a:gd name="T4" fmla="*/ 28 w 28"/>
                  <a:gd name="T5" fmla="*/ 15 h 31"/>
                  <a:gd name="T6" fmla="*/ 0 w 28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1"/>
                  <a:gd name="T14" fmla="*/ 28 w 28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1">
                    <a:moveTo>
                      <a:pt x="0" y="0"/>
                    </a:moveTo>
                    <a:lnTo>
                      <a:pt x="0" y="31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2" name="Freeform 62">
                <a:extLst>
                  <a:ext uri="{FF2B5EF4-FFF2-40B4-BE49-F238E27FC236}">
                    <a16:creationId xmlns:a16="http://schemas.microsoft.com/office/drawing/2014/main" id="{06E929B3-F4FC-2D43-0F0E-0DC6CC41E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1727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0 w 31"/>
                  <a:gd name="T3" fmla="*/ 30 h 30"/>
                  <a:gd name="T4" fmla="*/ 31 w 31"/>
                  <a:gd name="T5" fmla="*/ 15 h 30"/>
                  <a:gd name="T6" fmla="*/ 0 w 31"/>
                  <a:gd name="T7" fmla="*/ 3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0" y="30"/>
                    </a:lnTo>
                    <a:lnTo>
                      <a:pt x="31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3" name="Freeform 63">
                <a:extLst>
                  <a:ext uri="{FF2B5EF4-FFF2-40B4-BE49-F238E27FC236}">
                    <a16:creationId xmlns:a16="http://schemas.microsoft.com/office/drawing/2014/main" id="{92315EEE-A896-7703-F80F-B0485C1F3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1984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0 w 31"/>
                  <a:gd name="T3" fmla="*/ 31 h 31"/>
                  <a:gd name="T4" fmla="*/ 31 w 31"/>
                  <a:gd name="T5" fmla="*/ 15 h 31"/>
                  <a:gd name="T6" fmla="*/ 0 w 31"/>
                  <a:gd name="T7" fmla="*/ 3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0" y="31"/>
                    </a:lnTo>
                    <a:lnTo>
                      <a:pt x="31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4" name="Freeform 64">
                <a:extLst>
                  <a:ext uri="{FF2B5EF4-FFF2-40B4-BE49-F238E27FC236}">
                    <a16:creationId xmlns:a16="http://schemas.microsoft.com/office/drawing/2014/main" id="{A574C428-6CA5-CC9B-E1DA-146F22682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051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28 h 28"/>
                  <a:gd name="T4" fmla="*/ 28 w 28"/>
                  <a:gd name="T5" fmla="*/ 16 h 28"/>
                  <a:gd name="T6" fmla="*/ 0 w 28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28"/>
                  <a:gd name="T14" fmla="*/ 28 w 28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5" name="Freeform 65">
                <a:extLst>
                  <a:ext uri="{FF2B5EF4-FFF2-40B4-BE49-F238E27FC236}">
                    <a16:creationId xmlns:a16="http://schemas.microsoft.com/office/drawing/2014/main" id="{C4D1743F-79D3-E36F-2933-342318BDD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" y="655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3 w 31"/>
                  <a:gd name="T3" fmla="*/ 31 h 31"/>
                  <a:gd name="T4" fmla="*/ 31 w 31"/>
                  <a:gd name="T5" fmla="*/ 16 h 31"/>
                  <a:gd name="T6" fmla="*/ 3 w 31"/>
                  <a:gd name="T7" fmla="*/ 0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3" y="31"/>
                    </a:lnTo>
                    <a:lnTo>
                      <a:pt x="31" y="16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" name="Freeform 66">
                <a:extLst>
                  <a:ext uri="{FF2B5EF4-FFF2-40B4-BE49-F238E27FC236}">
                    <a16:creationId xmlns:a16="http://schemas.microsoft.com/office/drawing/2014/main" id="{A1FCD8FE-04FE-A1B2-402D-A49924B6E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" y="998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3 w 31"/>
                  <a:gd name="T3" fmla="*/ 31 h 31"/>
                  <a:gd name="T4" fmla="*/ 31 w 31"/>
                  <a:gd name="T5" fmla="*/ 16 h 31"/>
                  <a:gd name="T6" fmla="*/ 3 w 31"/>
                  <a:gd name="T7" fmla="*/ 3 h 31"/>
                  <a:gd name="T8" fmla="*/ 0 w 3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1"/>
                  <a:gd name="T17" fmla="*/ 31 w 3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1">
                    <a:moveTo>
                      <a:pt x="0" y="0"/>
                    </a:moveTo>
                    <a:lnTo>
                      <a:pt x="3" y="31"/>
                    </a:lnTo>
                    <a:lnTo>
                      <a:pt x="31" y="16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" name="Rectangle 67">
                <a:extLst>
                  <a:ext uri="{FF2B5EF4-FFF2-40B4-BE49-F238E27FC236}">
                    <a16:creationId xmlns:a16="http://schemas.microsoft.com/office/drawing/2014/main" id="{ADA44DDB-1F98-140D-5653-4D65917A2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" y="97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4</a:t>
                </a:r>
                <a:endParaRPr lang="en-US" altLang="zh-CN" sz="800"/>
              </a:p>
            </p:txBody>
          </p:sp>
          <p:sp>
            <p:nvSpPr>
              <p:cNvPr id="268" name="Line 68">
                <a:extLst>
                  <a:ext uri="{FF2B5EF4-FFF2-40B4-BE49-F238E27FC236}">
                    <a16:creationId xmlns:a16="http://schemas.microsoft.com/office/drawing/2014/main" id="{8B84AA0B-1AE8-EE2C-0E8D-193B8845F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7" y="842"/>
                <a:ext cx="275" cy="1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9" name="Freeform 69">
                <a:extLst>
                  <a:ext uri="{FF2B5EF4-FFF2-40B4-BE49-F238E27FC236}">
                    <a16:creationId xmlns:a16="http://schemas.microsoft.com/office/drawing/2014/main" id="{D3306CB1-AD0A-826F-1D07-664F959D8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" y="726"/>
                <a:ext cx="358" cy="578"/>
              </a:xfrm>
              <a:custGeom>
                <a:avLst/>
                <a:gdLst>
                  <a:gd name="T0" fmla="*/ 0 w 358"/>
                  <a:gd name="T1" fmla="*/ 0 h 578"/>
                  <a:gd name="T2" fmla="*/ 0 w 358"/>
                  <a:gd name="T3" fmla="*/ 232 h 578"/>
                  <a:gd name="T4" fmla="*/ 61 w 358"/>
                  <a:gd name="T5" fmla="*/ 288 h 578"/>
                  <a:gd name="T6" fmla="*/ 0 w 358"/>
                  <a:gd name="T7" fmla="*/ 343 h 578"/>
                  <a:gd name="T8" fmla="*/ 0 w 358"/>
                  <a:gd name="T9" fmla="*/ 578 h 578"/>
                  <a:gd name="T10" fmla="*/ 358 w 358"/>
                  <a:gd name="T11" fmla="*/ 401 h 578"/>
                  <a:gd name="T12" fmla="*/ 358 w 358"/>
                  <a:gd name="T13" fmla="*/ 177 h 578"/>
                  <a:gd name="T14" fmla="*/ 0 w 358"/>
                  <a:gd name="T15" fmla="*/ 0 h 5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58"/>
                  <a:gd name="T25" fmla="*/ 0 h 578"/>
                  <a:gd name="T26" fmla="*/ 358 w 358"/>
                  <a:gd name="T27" fmla="*/ 578 h 57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58" h="578">
                    <a:moveTo>
                      <a:pt x="0" y="0"/>
                    </a:moveTo>
                    <a:lnTo>
                      <a:pt x="0" y="232"/>
                    </a:lnTo>
                    <a:lnTo>
                      <a:pt x="61" y="288"/>
                    </a:lnTo>
                    <a:lnTo>
                      <a:pt x="0" y="343"/>
                    </a:lnTo>
                    <a:lnTo>
                      <a:pt x="0" y="578"/>
                    </a:lnTo>
                    <a:lnTo>
                      <a:pt x="358" y="401"/>
                    </a:lnTo>
                    <a:lnTo>
                      <a:pt x="358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0" name="Freeform 70">
                <a:extLst>
                  <a:ext uri="{FF2B5EF4-FFF2-40B4-BE49-F238E27FC236}">
                    <a16:creationId xmlns:a16="http://schemas.microsoft.com/office/drawing/2014/main" id="{78CA6EA4-87D9-A912-2605-8760817A4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" y="726"/>
                <a:ext cx="358" cy="578"/>
              </a:xfrm>
              <a:custGeom>
                <a:avLst/>
                <a:gdLst>
                  <a:gd name="T0" fmla="*/ 0 w 358"/>
                  <a:gd name="T1" fmla="*/ 0 h 578"/>
                  <a:gd name="T2" fmla="*/ 0 w 358"/>
                  <a:gd name="T3" fmla="*/ 232 h 578"/>
                  <a:gd name="T4" fmla="*/ 61 w 358"/>
                  <a:gd name="T5" fmla="*/ 288 h 578"/>
                  <a:gd name="T6" fmla="*/ 0 w 358"/>
                  <a:gd name="T7" fmla="*/ 343 h 578"/>
                  <a:gd name="T8" fmla="*/ 0 w 358"/>
                  <a:gd name="T9" fmla="*/ 578 h 578"/>
                  <a:gd name="T10" fmla="*/ 358 w 358"/>
                  <a:gd name="T11" fmla="*/ 401 h 578"/>
                  <a:gd name="T12" fmla="*/ 358 w 358"/>
                  <a:gd name="T13" fmla="*/ 177 h 578"/>
                  <a:gd name="T14" fmla="*/ 0 w 358"/>
                  <a:gd name="T15" fmla="*/ 0 h 57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58"/>
                  <a:gd name="T25" fmla="*/ 0 h 578"/>
                  <a:gd name="T26" fmla="*/ 358 w 358"/>
                  <a:gd name="T27" fmla="*/ 578 h 57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58" h="578">
                    <a:moveTo>
                      <a:pt x="0" y="0"/>
                    </a:moveTo>
                    <a:lnTo>
                      <a:pt x="0" y="232"/>
                    </a:lnTo>
                    <a:lnTo>
                      <a:pt x="61" y="288"/>
                    </a:lnTo>
                    <a:lnTo>
                      <a:pt x="0" y="343"/>
                    </a:lnTo>
                    <a:lnTo>
                      <a:pt x="0" y="578"/>
                    </a:lnTo>
                    <a:lnTo>
                      <a:pt x="358" y="401"/>
                    </a:lnTo>
                    <a:lnTo>
                      <a:pt x="358" y="17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1" name="Line 71">
                <a:extLst>
                  <a:ext uri="{FF2B5EF4-FFF2-40B4-BE49-F238E27FC236}">
                    <a16:creationId xmlns:a16="http://schemas.microsoft.com/office/drawing/2014/main" id="{3A65B038-0C6B-57D9-C23D-1125D8ADE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51" y="1014"/>
                <a:ext cx="340" cy="1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2" name="Freeform 72">
                <a:extLst>
                  <a:ext uri="{FF2B5EF4-FFF2-40B4-BE49-F238E27FC236}">
                    <a16:creationId xmlns:a16="http://schemas.microsoft.com/office/drawing/2014/main" id="{8BA44D6E-30CB-9766-8BB2-6C0E2EF99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998"/>
                <a:ext cx="30" cy="31"/>
              </a:xfrm>
              <a:custGeom>
                <a:avLst/>
                <a:gdLst>
                  <a:gd name="T0" fmla="*/ 0 w 30"/>
                  <a:gd name="T1" fmla="*/ 0 h 31"/>
                  <a:gd name="T2" fmla="*/ 0 w 30"/>
                  <a:gd name="T3" fmla="*/ 31 h 31"/>
                  <a:gd name="T4" fmla="*/ 30 w 30"/>
                  <a:gd name="T5" fmla="*/ 16 h 31"/>
                  <a:gd name="T6" fmla="*/ 0 w 30"/>
                  <a:gd name="T7" fmla="*/ 3 h 31"/>
                  <a:gd name="T8" fmla="*/ 0 w 3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1"/>
                  <a:gd name="T17" fmla="*/ 30 w 3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1">
                    <a:moveTo>
                      <a:pt x="0" y="0"/>
                    </a:moveTo>
                    <a:lnTo>
                      <a:pt x="0" y="31"/>
                    </a:lnTo>
                    <a:lnTo>
                      <a:pt x="30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3" name="Line 73">
                <a:extLst>
                  <a:ext uri="{FF2B5EF4-FFF2-40B4-BE49-F238E27FC236}">
                    <a16:creationId xmlns:a16="http://schemas.microsoft.com/office/drawing/2014/main" id="{3D0725AB-8100-1B2E-E3B7-CC8F53372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" y="1451"/>
                <a:ext cx="129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4" name="Freeform 74">
                <a:extLst>
                  <a:ext uri="{FF2B5EF4-FFF2-40B4-BE49-F238E27FC236}">
                    <a16:creationId xmlns:a16="http://schemas.microsoft.com/office/drawing/2014/main" id="{D3F501D2-4EB6-8062-CBC9-0E74511AC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" y="1439"/>
                <a:ext cx="30" cy="28"/>
              </a:xfrm>
              <a:custGeom>
                <a:avLst/>
                <a:gdLst>
                  <a:gd name="T0" fmla="*/ 0 w 30"/>
                  <a:gd name="T1" fmla="*/ 0 h 28"/>
                  <a:gd name="T2" fmla="*/ 0 w 30"/>
                  <a:gd name="T3" fmla="*/ 28 h 28"/>
                  <a:gd name="T4" fmla="*/ 30 w 30"/>
                  <a:gd name="T5" fmla="*/ 15 h 28"/>
                  <a:gd name="T6" fmla="*/ 0 w 30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28"/>
                  <a:gd name="T14" fmla="*/ 30 w 3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28">
                    <a:moveTo>
                      <a:pt x="0" y="0"/>
                    </a:moveTo>
                    <a:lnTo>
                      <a:pt x="0" y="28"/>
                    </a:lnTo>
                    <a:lnTo>
                      <a:pt x="3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5" name="Freeform 75">
                <a:extLst>
                  <a:ext uri="{FF2B5EF4-FFF2-40B4-BE49-F238E27FC236}">
                    <a16:creationId xmlns:a16="http://schemas.microsoft.com/office/drawing/2014/main" id="{E310264B-A144-1D91-7526-F2727B4C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1439"/>
                <a:ext cx="31" cy="28"/>
              </a:xfrm>
              <a:custGeom>
                <a:avLst/>
                <a:gdLst>
                  <a:gd name="T0" fmla="*/ 0 w 31"/>
                  <a:gd name="T1" fmla="*/ 0 h 28"/>
                  <a:gd name="T2" fmla="*/ 3 w 31"/>
                  <a:gd name="T3" fmla="*/ 28 h 28"/>
                  <a:gd name="T4" fmla="*/ 31 w 31"/>
                  <a:gd name="T5" fmla="*/ 15 h 28"/>
                  <a:gd name="T6" fmla="*/ 3 w 31"/>
                  <a:gd name="T7" fmla="*/ 0 h 28"/>
                  <a:gd name="T8" fmla="*/ 0 w 31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28"/>
                  <a:gd name="T17" fmla="*/ 31 w 31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28">
                    <a:moveTo>
                      <a:pt x="0" y="0"/>
                    </a:moveTo>
                    <a:lnTo>
                      <a:pt x="3" y="28"/>
                    </a:lnTo>
                    <a:lnTo>
                      <a:pt x="31" y="15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" name="Freeform 76">
                <a:extLst>
                  <a:ext uri="{FF2B5EF4-FFF2-40B4-BE49-F238E27FC236}">
                    <a16:creationId xmlns:a16="http://schemas.microsoft.com/office/drawing/2014/main" id="{CB13D801-73D7-9215-E767-D8DE17439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2260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3 w 31"/>
                  <a:gd name="T3" fmla="*/ 30 h 30"/>
                  <a:gd name="T4" fmla="*/ 31 w 31"/>
                  <a:gd name="T5" fmla="*/ 15 h 30"/>
                  <a:gd name="T6" fmla="*/ 3 w 31"/>
                  <a:gd name="T7" fmla="*/ 3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3" y="30"/>
                    </a:lnTo>
                    <a:lnTo>
                      <a:pt x="31" y="15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" name="Freeform 77">
                <a:extLst>
                  <a:ext uri="{FF2B5EF4-FFF2-40B4-BE49-F238E27FC236}">
                    <a16:creationId xmlns:a16="http://schemas.microsoft.com/office/drawing/2014/main" id="{E548F346-8BFD-7B23-33B6-6A264DE30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2048"/>
                <a:ext cx="215" cy="457"/>
              </a:xfrm>
              <a:custGeom>
                <a:avLst/>
                <a:gdLst>
                  <a:gd name="T0" fmla="*/ 104 w 215"/>
                  <a:gd name="T1" fmla="*/ 457 h 457"/>
                  <a:gd name="T2" fmla="*/ 123 w 215"/>
                  <a:gd name="T3" fmla="*/ 453 h 457"/>
                  <a:gd name="T4" fmla="*/ 141 w 215"/>
                  <a:gd name="T5" fmla="*/ 444 h 457"/>
                  <a:gd name="T6" fmla="*/ 156 w 215"/>
                  <a:gd name="T7" fmla="*/ 432 h 457"/>
                  <a:gd name="T8" fmla="*/ 169 w 215"/>
                  <a:gd name="T9" fmla="*/ 414 h 457"/>
                  <a:gd name="T10" fmla="*/ 184 w 215"/>
                  <a:gd name="T11" fmla="*/ 389 h 457"/>
                  <a:gd name="T12" fmla="*/ 193 w 215"/>
                  <a:gd name="T13" fmla="*/ 365 h 457"/>
                  <a:gd name="T14" fmla="*/ 202 w 215"/>
                  <a:gd name="T15" fmla="*/ 334 h 457"/>
                  <a:gd name="T16" fmla="*/ 208 w 215"/>
                  <a:gd name="T17" fmla="*/ 300 h 457"/>
                  <a:gd name="T18" fmla="*/ 211 w 215"/>
                  <a:gd name="T19" fmla="*/ 267 h 457"/>
                  <a:gd name="T20" fmla="*/ 215 w 215"/>
                  <a:gd name="T21" fmla="*/ 227 h 457"/>
                  <a:gd name="T22" fmla="*/ 211 w 215"/>
                  <a:gd name="T23" fmla="*/ 190 h 457"/>
                  <a:gd name="T24" fmla="*/ 208 w 215"/>
                  <a:gd name="T25" fmla="*/ 156 h 457"/>
                  <a:gd name="T26" fmla="*/ 202 w 215"/>
                  <a:gd name="T27" fmla="*/ 123 h 457"/>
                  <a:gd name="T28" fmla="*/ 193 w 215"/>
                  <a:gd name="T29" fmla="*/ 92 h 457"/>
                  <a:gd name="T30" fmla="*/ 184 w 215"/>
                  <a:gd name="T31" fmla="*/ 68 h 457"/>
                  <a:gd name="T32" fmla="*/ 169 w 215"/>
                  <a:gd name="T33" fmla="*/ 43 h 457"/>
                  <a:gd name="T34" fmla="*/ 156 w 215"/>
                  <a:gd name="T35" fmla="*/ 25 h 457"/>
                  <a:gd name="T36" fmla="*/ 141 w 215"/>
                  <a:gd name="T37" fmla="*/ 13 h 457"/>
                  <a:gd name="T38" fmla="*/ 123 w 215"/>
                  <a:gd name="T39" fmla="*/ 3 h 457"/>
                  <a:gd name="T40" fmla="*/ 107 w 215"/>
                  <a:gd name="T41" fmla="*/ 0 h 457"/>
                  <a:gd name="T42" fmla="*/ 89 w 215"/>
                  <a:gd name="T43" fmla="*/ 3 h 457"/>
                  <a:gd name="T44" fmla="*/ 74 w 215"/>
                  <a:gd name="T45" fmla="*/ 13 h 457"/>
                  <a:gd name="T46" fmla="*/ 58 w 215"/>
                  <a:gd name="T47" fmla="*/ 25 h 457"/>
                  <a:gd name="T48" fmla="*/ 43 w 215"/>
                  <a:gd name="T49" fmla="*/ 43 h 457"/>
                  <a:gd name="T50" fmla="*/ 31 w 215"/>
                  <a:gd name="T51" fmla="*/ 68 h 457"/>
                  <a:gd name="T52" fmla="*/ 19 w 215"/>
                  <a:gd name="T53" fmla="*/ 92 h 457"/>
                  <a:gd name="T54" fmla="*/ 9 w 215"/>
                  <a:gd name="T55" fmla="*/ 123 h 457"/>
                  <a:gd name="T56" fmla="*/ 3 w 215"/>
                  <a:gd name="T57" fmla="*/ 156 h 457"/>
                  <a:gd name="T58" fmla="*/ 0 w 215"/>
                  <a:gd name="T59" fmla="*/ 190 h 457"/>
                  <a:gd name="T60" fmla="*/ 0 w 215"/>
                  <a:gd name="T61" fmla="*/ 227 h 457"/>
                  <a:gd name="T62" fmla="*/ 0 w 215"/>
                  <a:gd name="T63" fmla="*/ 267 h 457"/>
                  <a:gd name="T64" fmla="*/ 3 w 215"/>
                  <a:gd name="T65" fmla="*/ 300 h 457"/>
                  <a:gd name="T66" fmla="*/ 9 w 215"/>
                  <a:gd name="T67" fmla="*/ 334 h 457"/>
                  <a:gd name="T68" fmla="*/ 19 w 215"/>
                  <a:gd name="T69" fmla="*/ 365 h 457"/>
                  <a:gd name="T70" fmla="*/ 31 w 215"/>
                  <a:gd name="T71" fmla="*/ 389 h 457"/>
                  <a:gd name="T72" fmla="*/ 43 w 215"/>
                  <a:gd name="T73" fmla="*/ 414 h 457"/>
                  <a:gd name="T74" fmla="*/ 58 w 215"/>
                  <a:gd name="T75" fmla="*/ 432 h 457"/>
                  <a:gd name="T76" fmla="*/ 74 w 215"/>
                  <a:gd name="T77" fmla="*/ 444 h 457"/>
                  <a:gd name="T78" fmla="*/ 89 w 215"/>
                  <a:gd name="T79" fmla="*/ 453 h 457"/>
                  <a:gd name="T80" fmla="*/ 107 w 215"/>
                  <a:gd name="T81" fmla="*/ 457 h 457"/>
                  <a:gd name="T82" fmla="*/ 104 w 215"/>
                  <a:gd name="T83" fmla="*/ 457 h 45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5"/>
                  <a:gd name="T127" fmla="*/ 0 h 457"/>
                  <a:gd name="T128" fmla="*/ 215 w 215"/>
                  <a:gd name="T129" fmla="*/ 457 h 45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5" h="457">
                    <a:moveTo>
                      <a:pt x="104" y="457"/>
                    </a:moveTo>
                    <a:lnTo>
                      <a:pt x="123" y="453"/>
                    </a:lnTo>
                    <a:lnTo>
                      <a:pt x="141" y="444"/>
                    </a:lnTo>
                    <a:lnTo>
                      <a:pt x="156" y="432"/>
                    </a:lnTo>
                    <a:lnTo>
                      <a:pt x="169" y="414"/>
                    </a:lnTo>
                    <a:lnTo>
                      <a:pt x="184" y="389"/>
                    </a:lnTo>
                    <a:lnTo>
                      <a:pt x="193" y="365"/>
                    </a:lnTo>
                    <a:lnTo>
                      <a:pt x="202" y="334"/>
                    </a:lnTo>
                    <a:lnTo>
                      <a:pt x="208" y="300"/>
                    </a:lnTo>
                    <a:lnTo>
                      <a:pt x="211" y="267"/>
                    </a:lnTo>
                    <a:lnTo>
                      <a:pt x="215" y="227"/>
                    </a:lnTo>
                    <a:lnTo>
                      <a:pt x="211" y="190"/>
                    </a:lnTo>
                    <a:lnTo>
                      <a:pt x="208" y="156"/>
                    </a:lnTo>
                    <a:lnTo>
                      <a:pt x="202" y="123"/>
                    </a:lnTo>
                    <a:lnTo>
                      <a:pt x="193" y="92"/>
                    </a:lnTo>
                    <a:lnTo>
                      <a:pt x="184" y="68"/>
                    </a:lnTo>
                    <a:lnTo>
                      <a:pt x="169" y="43"/>
                    </a:lnTo>
                    <a:lnTo>
                      <a:pt x="156" y="25"/>
                    </a:lnTo>
                    <a:lnTo>
                      <a:pt x="141" y="13"/>
                    </a:lnTo>
                    <a:lnTo>
                      <a:pt x="123" y="3"/>
                    </a:lnTo>
                    <a:lnTo>
                      <a:pt x="107" y="0"/>
                    </a:lnTo>
                    <a:lnTo>
                      <a:pt x="89" y="3"/>
                    </a:lnTo>
                    <a:lnTo>
                      <a:pt x="74" y="13"/>
                    </a:lnTo>
                    <a:lnTo>
                      <a:pt x="58" y="25"/>
                    </a:lnTo>
                    <a:lnTo>
                      <a:pt x="43" y="43"/>
                    </a:lnTo>
                    <a:lnTo>
                      <a:pt x="31" y="68"/>
                    </a:lnTo>
                    <a:lnTo>
                      <a:pt x="19" y="92"/>
                    </a:lnTo>
                    <a:lnTo>
                      <a:pt x="9" y="123"/>
                    </a:lnTo>
                    <a:lnTo>
                      <a:pt x="3" y="156"/>
                    </a:lnTo>
                    <a:lnTo>
                      <a:pt x="0" y="190"/>
                    </a:lnTo>
                    <a:lnTo>
                      <a:pt x="0" y="227"/>
                    </a:lnTo>
                    <a:lnTo>
                      <a:pt x="0" y="267"/>
                    </a:lnTo>
                    <a:lnTo>
                      <a:pt x="3" y="300"/>
                    </a:lnTo>
                    <a:lnTo>
                      <a:pt x="9" y="334"/>
                    </a:lnTo>
                    <a:lnTo>
                      <a:pt x="19" y="365"/>
                    </a:lnTo>
                    <a:lnTo>
                      <a:pt x="31" y="389"/>
                    </a:lnTo>
                    <a:lnTo>
                      <a:pt x="43" y="414"/>
                    </a:lnTo>
                    <a:lnTo>
                      <a:pt x="58" y="432"/>
                    </a:lnTo>
                    <a:lnTo>
                      <a:pt x="74" y="444"/>
                    </a:lnTo>
                    <a:lnTo>
                      <a:pt x="89" y="453"/>
                    </a:lnTo>
                    <a:lnTo>
                      <a:pt x="107" y="457"/>
                    </a:lnTo>
                    <a:lnTo>
                      <a:pt x="104" y="457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8" name="Freeform 78">
                <a:extLst>
                  <a:ext uri="{FF2B5EF4-FFF2-40B4-BE49-F238E27FC236}">
                    <a16:creationId xmlns:a16="http://schemas.microsoft.com/office/drawing/2014/main" id="{47627F28-ECEB-554F-8B06-E55C61E7B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2048"/>
                <a:ext cx="215" cy="457"/>
              </a:xfrm>
              <a:custGeom>
                <a:avLst/>
                <a:gdLst>
                  <a:gd name="T0" fmla="*/ 104 w 215"/>
                  <a:gd name="T1" fmla="*/ 457 h 457"/>
                  <a:gd name="T2" fmla="*/ 123 w 215"/>
                  <a:gd name="T3" fmla="*/ 453 h 457"/>
                  <a:gd name="T4" fmla="*/ 141 w 215"/>
                  <a:gd name="T5" fmla="*/ 444 h 457"/>
                  <a:gd name="T6" fmla="*/ 156 w 215"/>
                  <a:gd name="T7" fmla="*/ 432 h 457"/>
                  <a:gd name="T8" fmla="*/ 169 w 215"/>
                  <a:gd name="T9" fmla="*/ 414 h 457"/>
                  <a:gd name="T10" fmla="*/ 184 w 215"/>
                  <a:gd name="T11" fmla="*/ 389 h 457"/>
                  <a:gd name="T12" fmla="*/ 193 w 215"/>
                  <a:gd name="T13" fmla="*/ 365 h 457"/>
                  <a:gd name="T14" fmla="*/ 202 w 215"/>
                  <a:gd name="T15" fmla="*/ 334 h 457"/>
                  <a:gd name="T16" fmla="*/ 208 w 215"/>
                  <a:gd name="T17" fmla="*/ 300 h 457"/>
                  <a:gd name="T18" fmla="*/ 211 w 215"/>
                  <a:gd name="T19" fmla="*/ 267 h 457"/>
                  <a:gd name="T20" fmla="*/ 215 w 215"/>
                  <a:gd name="T21" fmla="*/ 227 h 457"/>
                  <a:gd name="T22" fmla="*/ 211 w 215"/>
                  <a:gd name="T23" fmla="*/ 190 h 457"/>
                  <a:gd name="T24" fmla="*/ 208 w 215"/>
                  <a:gd name="T25" fmla="*/ 156 h 457"/>
                  <a:gd name="T26" fmla="*/ 202 w 215"/>
                  <a:gd name="T27" fmla="*/ 123 h 457"/>
                  <a:gd name="T28" fmla="*/ 193 w 215"/>
                  <a:gd name="T29" fmla="*/ 92 h 457"/>
                  <a:gd name="T30" fmla="*/ 184 w 215"/>
                  <a:gd name="T31" fmla="*/ 68 h 457"/>
                  <a:gd name="T32" fmla="*/ 169 w 215"/>
                  <a:gd name="T33" fmla="*/ 43 h 457"/>
                  <a:gd name="T34" fmla="*/ 156 w 215"/>
                  <a:gd name="T35" fmla="*/ 25 h 457"/>
                  <a:gd name="T36" fmla="*/ 141 w 215"/>
                  <a:gd name="T37" fmla="*/ 13 h 457"/>
                  <a:gd name="T38" fmla="*/ 123 w 215"/>
                  <a:gd name="T39" fmla="*/ 3 h 457"/>
                  <a:gd name="T40" fmla="*/ 107 w 215"/>
                  <a:gd name="T41" fmla="*/ 0 h 457"/>
                  <a:gd name="T42" fmla="*/ 89 w 215"/>
                  <a:gd name="T43" fmla="*/ 3 h 457"/>
                  <a:gd name="T44" fmla="*/ 74 w 215"/>
                  <a:gd name="T45" fmla="*/ 13 h 457"/>
                  <a:gd name="T46" fmla="*/ 58 w 215"/>
                  <a:gd name="T47" fmla="*/ 25 h 457"/>
                  <a:gd name="T48" fmla="*/ 43 w 215"/>
                  <a:gd name="T49" fmla="*/ 43 h 457"/>
                  <a:gd name="T50" fmla="*/ 31 w 215"/>
                  <a:gd name="T51" fmla="*/ 68 h 457"/>
                  <a:gd name="T52" fmla="*/ 19 w 215"/>
                  <a:gd name="T53" fmla="*/ 92 h 457"/>
                  <a:gd name="T54" fmla="*/ 9 w 215"/>
                  <a:gd name="T55" fmla="*/ 123 h 457"/>
                  <a:gd name="T56" fmla="*/ 3 w 215"/>
                  <a:gd name="T57" fmla="*/ 156 h 457"/>
                  <a:gd name="T58" fmla="*/ 0 w 215"/>
                  <a:gd name="T59" fmla="*/ 190 h 457"/>
                  <a:gd name="T60" fmla="*/ 0 w 215"/>
                  <a:gd name="T61" fmla="*/ 227 h 457"/>
                  <a:gd name="T62" fmla="*/ 0 w 215"/>
                  <a:gd name="T63" fmla="*/ 267 h 457"/>
                  <a:gd name="T64" fmla="*/ 3 w 215"/>
                  <a:gd name="T65" fmla="*/ 300 h 457"/>
                  <a:gd name="T66" fmla="*/ 9 w 215"/>
                  <a:gd name="T67" fmla="*/ 334 h 457"/>
                  <a:gd name="T68" fmla="*/ 19 w 215"/>
                  <a:gd name="T69" fmla="*/ 365 h 457"/>
                  <a:gd name="T70" fmla="*/ 31 w 215"/>
                  <a:gd name="T71" fmla="*/ 389 h 457"/>
                  <a:gd name="T72" fmla="*/ 43 w 215"/>
                  <a:gd name="T73" fmla="*/ 414 h 457"/>
                  <a:gd name="T74" fmla="*/ 58 w 215"/>
                  <a:gd name="T75" fmla="*/ 432 h 457"/>
                  <a:gd name="T76" fmla="*/ 74 w 215"/>
                  <a:gd name="T77" fmla="*/ 444 h 457"/>
                  <a:gd name="T78" fmla="*/ 89 w 215"/>
                  <a:gd name="T79" fmla="*/ 453 h 457"/>
                  <a:gd name="T80" fmla="*/ 107 w 215"/>
                  <a:gd name="T81" fmla="*/ 457 h 45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15"/>
                  <a:gd name="T124" fmla="*/ 0 h 457"/>
                  <a:gd name="T125" fmla="*/ 215 w 215"/>
                  <a:gd name="T126" fmla="*/ 457 h 45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15" h="457">
                    <a:moveTo>
                      <a:pt x="104" y="457"/>
                    </a:moveTo>
                    <a:lnTo>
                      <a:pt x="123" y="453"/>
                    </a:lnTo>
                    <a:lnTo>
                      <a:pt x="141" y="444"/>
                    </a:lnTo>
                    <a:lnTo>
                      <a:pt x="156" y="432"/>
                    </a:lnTo>
                    <a:lnTo>
                      <a:pt x="169" y="414"/>
                    </a:lnTo>
                    <a:lnTo>
                      <a:pt x="184" y="389"/>
                    </a:lnTo>
                    <a:lnTo>
                      <a:pt x="193" y="365"/>
                    </a:lnTo>
                    <a:lnTo>
                      <a:pt x="202" y="334"/>
                    </a:lnTo>
                    <a:lnTo>
                      <a:pt x="208" y="300"/>
                    </a:lnTo>
                    <a:lnTo>
                      <a:pt x="211" y="267"/>
                    </a:lnTo>
                    <a:lnTo>
                      <a:pt x="215" y="227"/>
                    </a:lnTo>
                    <a:lnTo>
                      <a:pt x="211" y="190"/>
                    </a:lnTo>
                    <a:lnTo>
                      <a:pt x="208" y="156"/>
                    </a:lnTo>
                    <a:lnTo>
                      <a:pt x="202" y="123"/>
                    </a:lnTo>
                    <a:lnTo>
                      <a:pt x="193" y="92"/>
                    </a:lnTo>
                    <a:lnTo>
                      <a:pt x="184" y="68"/>
                    </a:lnTo>
                    <a:lnTo>
                      <a:pt x="169" y="43"/>
                    </a:lnTo>
                    <a:lnTo>
                      <a:pt x="156" y="25"/>
                    </a:lnTo>
                    <a:lnTo>
                      <a:pt x="141" y="13"/>
                    </a:lnTo>
                    <a:lnTo>
                      <a:pt x="123" y="3"/>
                    </a:lnTo>
                    <a:lnTo>
                      <a:pt x="107" y="0"/>
                    </a:lnTo>
                    <a:lnTo>
                      <a:pt x="89" y="3"/>
                    </a:lnTo>
                    <a:lnTo>
                      <a:pt x="74" y="13"/>
                    </a:lnTo>
                    <a:lnTo>
                      <a:pt x="58" y="25"/>
                    </a:lnTo>
                    <a:lnTo>
                      <a:pt x="43" y="43"/>
                    </a:lnTo>
                    <a:lnTo>
                      <a:pt x="31" y="68"/>
                    </a:lnTo>
                    <a:lnTo>
                      <a:pt x="19" y="92"/>
                    </a:lnTo>
                    <a:lnTo>
                      <a:pt x="9" y="123"/>
                    </a:lnTo>
                    <a:lnTo>
                      <a:pt x="3" y="156"/>
                    </a:lnTo>
                    <a:lnTo>
                      <a:pt x="0" y="190"/>
                    </a:lnTo>
                    <a:lnTo>
                      <a:pt x="0" y="227"/>
                    </a:lnTo>
                    <a:lnTo>
                      <a:pt x="0" y="267"/>
                    </a:lnTo>
                    <a:lnTo>
                      <a:pt x="3" y="300"/>
                    </a:lnTo>
                    <a:lnTo>
                      <a:pt x="9" y="334"/>
                    </a:lnTo>
                    <a:lnTo>
                      <a:pt x="19" y="365"/>
                    </a:lnTo>
                    <a:lnTo>
                      <a:pt x="31" y="389"/>
                    </a:lnTo>
                    <a:lnTo>
                      <a:pt x="43" y="414"/>
                    </a:lnTo>
                    <a:lnTo>
                      <a:pt x="58" y="432"/>
                    </a:lnTo>
                    <a:lnTo>
                      <a:pt x="74" y="444"/>
                    </a:lnTo>
                    <a:lnTo>
                      <a:pt x="89" y="453"/>
                    </a:lnTo>
                    <a:lnTo>
                      <a:pt x="107" y="45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9" name="Rectangle 79">
                <a:extLst>
                  <a:ext uri="{FF2B5EF4-FFF2-40B4-BE49-F238E27FC236}">
                    <a16:creationId xmlns:a16="http://schemas.microsoft.com/office/drawing/2014/main" id="{5C92C9DE-87F5-AAF6-FCAB-06EBA4212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2162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3</a:t>
                </a:r>
                <a:endParaRPr lang="en-US" altLang="zh-CN" sz="800"/>
              </a:p>
            </p:txBody>
          </p:sp>
          <p:sp>
            <p:nvSpPr>
              <p:cNvPr id="280" name="Rectangle 80">
                <a:extLst>
                  <a:ext uri="{FF2B5EF4-FFF2-40B4-BE49-F238E27FC236}">
                    <a16:creationId xmlns:a16="http://schemas.microsoft.com/office/drawing/2014/main" id="{113E3C7D-AD43-E9CC-CBF9-F3E9924D6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" y="2162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2</a:t>
                </a:r>
                <a:endParaRPr lang="en-US" altLang="zh-CN" sz="800"/>
              </a:p>
            </p:txBody>
          </p:sp>
          <p:sp>
            <p:nvSpPr>
              <p:cNvPr id="281" name="Freeform 81">
                <a:extLst>
                  <a:ext uri="{FF2B5EF4-FFF2-40B4-BE49-F238E27FC236}">
                    <a16:creationId xmlns:a16="http://schemas.microsoft.com/office/drawing/2014/main" id="{6917E948-EA64-D38B-BF0B-D8F66F864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" y="827"/>
                <a:ext cx="28" cy="30"/>
              </a:xfrm>
              <a:custGeom>
                <a:avLst/>
                <a:gdLst>
                  <a:gd name="T0" fmla="*/ 0 w 28"/>
                  <a:gd name="T1" fmla="*/ 0 h 30"/>
                  <a:gd name="T2" fmla="*/ 0 w 28"/>
                  <a:gd name="T3" fmla="*/ 30 h 30"/>
                  <a:gd name="T4" fmla="*/ 28 w 28"/>
                  <a:gd name="T5" fmla="*/ 15 h 30"/>
                  <a:gd name="T6" fmla="*/ 0 w 28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0"/>
                  <a:gd name="T14" fmla="*/ 28 w 28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0">
                    <a:moveTo>
                      <a:pt x="0" y="0"/>
                    </a:moveTo>
                    <a:lnTo>
                      <a:pt x="0" y="3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2" name="Freeform 82">
                <a:extLst>
                  <a:ext uri="{FF2B5EF4-FFF2-40B4-BE49-F238E27FC236}">
                    <a16:creationId xmlns:a16="http://schemas.microsoft.com/office/drawing/2014/main" id="{C4FF2355-6BF0-7475-2723-CEE363BA2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" y="1170"/>
                <a:ext cx="28" cy="30"/>
              </a:xfrm>
              <a:custGeom>
                <a:avLst/>
                <a:gdLst>
                  <a:gd name="T0" fmla="*/ 0 w 28"/>
                  <a:gd name="T1" fmla="*/ 0 h 30"/>
                  <a:gd name="T2" fmla="*/ 0 w 28"/>
                  <a:gd name="T3" fmla="*/ 30 h 30"/>
                  <a:gd name="T4" fmla="*/ 28 w 28"/>
                  <a:gd name="T5" fmla="*/ 18 h 30"/>
                  <a:gd name="T6" fmla="*/ 0 w 28"/>
                  <a:gd name="T7" fmla="*/ 3 h 30"/>
                  <a:gd name="T8" fmla="*/ 0 w 28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"/>
                  <a:gd name="T16" fmla="*/ 0 h 30"/>
                  <a:gd name="T17" fmla="*/ 28 w 28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" h="30">
                    <a:moveTo>
                      <a:pt x="0" y="0"/>
                    </a:moveTo>
                    <a:lnTo>
                      <a:pt x="0" y="30"/>
                    </a:lnTo>
                    <a:lnTo>
                      <a:pt x="28" y="18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Freeform 83">
                <a:extLst>
                  <a:ext uri="{FF2B5EF4-FFF2-40B4-BE49-F238E27FC236}">
                    <a16:creationId xmlns:a16="http://schemas.microsoft.com/office/drawing/2014/main" id="{0ECEA4DF-A84E-602D-C3FB-D8BF8DE1E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1690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0 w 107"/>
                  <a:gd name="T3" fmla="*/ 43 h 364"/>
                  <a:gd name="T4" fmla="*/ 3 w 107"/>
                  <a:gd name="T5" fmla="*/ 37 h 364"/>
                  <a:gd name="T6" fmla="*/ 6 w 107"/>
                  <a:gd name="T7" fmla="*/ 28 h 364"/>
                  <a:gd name="T8" fmla="*/ 9 w 107"/>
                  <a:gd name="T9" fmla="*/ 22 h 364"/>
                  <a:gd name="T10" fmla="*/ 15 w 107"/>
                  <a:gd name="T11" fmla="*/ 15 h 364"/>
                  <a:gd name="T12" fmla="*/ 22 w 107"/>
                  <a:gd name="T13" fmla="*/ 9 h 364"/>
                  <a:gd name="T14" fmla="*/ 28 w 107"/>
                  <a:gd name="T15" fmla="*/ 6 h 364"/>
                  <a:gd name="T16" fmla="*/ 37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1 w 107"/>
                  <a:gd name="T23" fmla="*/ 0 h 364"/>
                  <a:gd name="T24" fmla="*/ 71 w 107"/>
                  <a:gd name="T25" fmla="*/ 3 h 364"/>
                  <a:gd name="T26" fmla="*/ 80 w 107"/>
                  <a:gd name="T27" fmla="*/ 6 h 364"/>
                  <a:gd name="T28" fmla="*/ 86 w 107"/>
                  <a:gd name="T29" fmla="*/ 9 h 364"/>
                  <a:gd name="T30" fmla="*/ 92 w 107"/>
                  <a:gd name="T31" fmla="*/ 15 h 364"/>
                  <a:gd name="T32" fmla="*/ 98 w 107"/>
                  <a:gd name="T33" fmla="*/ 22 h 364"/>
                  <a:gd name="T34" fmla="*/ 101 w 107"/>
                  <a:gd name="T35" fmla="*/ 28 h 364"/>
                  <a:gd name="T36" fmla="*/ 104 w 107"/>
                  <a:gd name="T37" fmla="*/ 37 h 364"/>
                  <a:gd name="T38" fmla="*/ 107 w 107"/>
                  <a:gd name="T39" fmla="*/ 43 h 364"/>
                  <a:gd name="T40" fmla="*/ 107 w 107"/>
                  <a:gd name="T41" fmla="*/ 52 h 364"/>
                  <a:gd name="T42" fmla="*/ 107 w 107"/>
                  <a:gd name="T43" fmla="*/ 309 h 364"/>
                  <a:gd name="T44" fmla="*/ 107 w 107"/>
                  <a:gd name="T45" fmla="*/ 319 h 364"/>
                  <a:gd name="T46" fmla="*/ 104 w 107"/>
                  <a:gd name="T47" fmla="*/ 328 h 364"/>
                  <a:gd name="T48" fmla="*/ 101 w 107"/>
                  <a:gd name="T49" fmla="*/ 337 h 364"/>
                  <a:gd name="T50" fmla="*/ 98 w 107"/>
                  <a:gd name="T51" fmla="*/ 343 h 364"/>
                  <a:gd name="T52" fmla="*/ 92 w 107"/>
                  <a:gd name="T53" fmla="*/ 349 h 364"/>
                  <a:gd name="T54" fmla="*/ 86 w 107"/>
                  <a:gd name="T55" fmla="*/ 355 h 364"/>
                  <a:gd name="T56" fmla="*/ 80 w 107"/>
                  <a:gd name="T57" fmla="*/ 358 h 364"/>
                  <a:gd name="T58" fmla="*/ 71 w 107"/>
                  <a:gd name="T59" fmla="*/ 361 h 364"/>
                  <a:gd name="T60" fmla="*/ 61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7 w 107"/>
                  <a:gd name="T67" fmla="*/ 361 h 364"/>
                  <a:gd name="T68" fmla="*/ 28 w 107"/>
                  <a:gd name="T69" fmla="*/ 358 h 364"/>
                  <a:gd name="T70" fmla="*/ 22 w 107"/>
                  <a:gd name="T71" fmla="*/ 355 h 364"/>
                  <a:gd name="T72" fmla="*/ 15 w 107"/>
                  <a:gd name="T73" fmla="*/ 349 h 364"/>
                  <a:gd name="T74" fmla="*/ 9 w 107"/>
                  <a:gd name="T75" fmla="*/ 343 h 364"/>
                  <a:gd name="T76" fmla="*/ 6 w 107"/>
                  <a:gd name="T77" fmla="*/ 337 h 364"/>
                  <a:gd name="T78" fmla="*/ 3 w 107"/>
                  <a:gd name="T79" fmla="*/ 328 h 364"/>
                  <a:gd name="T80" fmla="*/ 0 w 107"/>
                  <a:gd name="T81" fmla="*/ 319 h 364"/>
                  <a:gd name="T82" fmla="*/ 0 w 107"/>
                  <a:gd name="T83" fmla="*/ 309 h 364"/>
                  <a:gd name="T84" fmla="*/ 0 w 107"/>
                  <a:gd name="T85" fmla="*/ 52 h 36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"/>
                  <a:gd name="T130" fmla="*/ 0 h 364"/>
                  <a:gd name="T131" fmla="*/ 107 w 107"/>
                  <a:gd name="T132" fmla="*/ 364 h 36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" h="364">
                    <a:moveTo>
                      <a:pt x="0" y="52"/>
                    </a:moveTo>
                    <a:lnTo>
                      <a:pt x="0" y="43"/>
                    </a:lnTo>
                    <a:lnTo>
                      <a:pt x="3" y="37"/>
                    </a:lnTo>
                    <a:lnTo>
                      <a:pt x="6" y="28"/>
                    </a:lnTo>
                    <a:lnTo>
                      <a:pt x="9" y="22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28" y="6"/>
                    </a:lnTo>
                    <a:lnTo>
                      <a:pt x="37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71" y="3"/>
                    </a:lnTo>
                    <a:lnTo>
                      <a:pt x="80" y="6"/>
                    </a:lnTo>
                    <a:lnTo>
                      <a:pt x="86" y="9"/>
                    </a:lnTo>
                    <a:lnTo>
                      <a:pt x="92" y="15"/>
                    </a:lnTo>
                    <a:lnTo>
                      <a:pt x="98" y="22"/>
                    </a:lnTo>
                    <a:lnTo>
                      <a:pt x="101" y="28"/>
                    </a:lnTo>
                    <a:lnTo>
                      <a:pt x="104" y="37"/>
                    </a:lnTo>
                    <a:lnTo>
                      <a:pt x="107" y="43"/>
                    </a:lnTo>
                    <a:lnTo>
                      <a:pt x="107" y="52"/>
                    </a:lnTo>
                    <a:lnTo>
                      <a:pt x="107" y="309"/>
                    </a:lnTo>
                    <a:lnTo>
                      <a:pt x="107" y="319"/>
                    </a:lnTo>
                    <a:lnTo>
                      <a:pt x="104" y="328"/>
                    </a:lnTo>
                    <a:lnTo>
                      <a:pt x="101" y="337"/>
                    </a:lnTo>
                    <a:lnTo>
                      <a:pt x="98" y="343"/>
                    </a:lnTo>
                    <a:lnTo>
                      <a:pt x="92" y="349"/>
                    </a:lnTo>
                    <a:lnTo>
                      <a:pt x="86" y="355"/>
                    </a:lnTo>
                    <a:lnTo>
                      <a:pt x="80" y="358"/>
                    </a:lnTo>
                    <a:lnTo>
                      <a:pt x="71" y="361"/>
                    </a:lnTo>
                    <a:lnTo>
                      <a:pt x="61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7" y="361"/>
                    </a:lnTo>
                    <a:lnTo>
                      <a:pt x="28" y="358"/>
                    </a:lnTo>
                    <a:lnTo>
                      <a:pt x="22" y="355"/>
                    </a:lnTo>
                    <a:lnTo>
                      <a:pt x="15" y="349"/>
                    </a:lnTo>
                    <a:lnTo>
                      <a:pt x="9" y="343"/>
                    </a:lnTo>
                    <a:lnTo>
                      <a:pt x="6" y="337"/>
                    </a:lnTo>
                    <a:lnTo>
                      <a:pt x="3" y="328"/>
                    </a:lnTo>
                    <a:lnTo>
                      <a:pt x="0" y="319"/>
                    </a:lnTo>
                    <a:lnTo>
                      <a:pt x="0" y="309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4" name="Freeform 84">
                <a:extLst>
                  <a:ext uri="{FF2B5EF4-FFF2-40B4-BE49-F238E27FC236}">
                    <a16:creationId xmlns:a16="http://schemas.microsoft.com/office/drawing/2014/main" id="{A3DAD6CC-2026-76E3-6F65-FD7B9BAF9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1690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0 w 107"/>
                  <a:gd name="T3" fmla="*/ 43 h 364"/>
                  <a:gd name="T4" fmla="*/ 3 w 107"/>
                  <a:gd name="T5" fmla="*/ 37 h 364"/>
                  <a:gd name="T6" fmla="*/ 6 w 107"/>
                  <a:gd name="T7" fmla="*/ 28 h 364"/>
                  <a:gd name="T8" fmla="*/ 9 w 107"/>
                  <a:gd name="T9" fmla="*/ 22 h 364"/>
                  <a:gd name="T10" fmla="*/ 15 w 107"/>
                  <a:gd name="T11" fmla="*/ 15 h 364"/>
                  <a:gd name="T12" fmla="*/ 22 w 107"/>
                  <a:gd name="T13" fmla="*/ 9 h 364"/>
                  <a:gd name="T14" fmla="*/ 28 w 107"/>
                  <a:gd name="T15" fmla="*/ 6 h 364"/>
                  <a:gd name="T16" fmla="*/ 37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1 w 107"/>
                  <a:gd name="T23" fmla="*/ 0 h 364"/>
                  <a:gd name="T24" fmla="*/ 71 w 107"/>
                  <a:gd name="T25" fmla="*/ 3 h 364"/>
                  <a:gd name="T26" fmla="*/ 80 w 107"/>
                  <a:gd name="T27" fmla="*/ 6 h 364"/>
                  <a:gd name="T28" fmla="*/ 86 w 107"/>
                  <a:gd name="T29" fmla="*/ 9 h 364"/>
                  <a:gd name="T30" fmla="*/ 92 w 107"/>
                  <a:gd name="T31" fmla="*/ 15 h 364"/>
                  <a:gd name="T32" fmla="*/ 98 w 107"/>
                  <a:gd name="T33" fmla="*/ 22 h 364"/>
                  <a:gd name="T34" fmla="*/ 101 w 107"/>
                  <a:gd name="T35" fmla="*/ 28 h 364"/>
                  <a:gd name="T36" fmla="*/ 104 w 107"/>
                  <a:gd name="T37" fmla="*/ 37 h 364"/>
                  <a:gd name="T38" fmla="*/ 107 w 107"/>
                  <a:gd name="T39" fmla="*/ 43 h 364"/>
                  <a:gd name="T40" fmla="*/ 107 w 107"/>
                  <a:gd name="T41" fmla="*/ 52 h 364"/>
                  <a:gd name="T42" fmla="*/ 107 w 107"/>
                  <a:gd name="T43" fmla="*/ 309 h 364"/>
                  <a:gd name="T44" fmla="*/ 107 w 107"/>
                  <a:gd name="T45" fmla="*/ 319 h 364"/>
                  <a:gd name="T46" fmla="*/ 104 w 107"/>
                  <a:gd name="T47" fmla="*/ 328 h 364"/>
                  <a:gd name="T48" fmla="*/ 101 w 107"/>
                  <a:gd name="T49" fmla="*/ 337 h 364"/>
                  <a:gd name="T50" fmla="*/ 98 w 107"/>
                  <a:gd name="T51" fmla="*/ 343 h 364"/>
                  <a:gd name="T52" fmla="*/ 92 w 107"/>
                  <a:gd name="T53" fmla="*/ 349 h 364"/>
                  <a:gd name="T54" fmla="*/ 86 w 107"/>
                  <a:gd name="T55" fmla="*/ 355 h 364"/>
                  <a:gd name="T56" fmla="*/ 80 w 107"/>
                  <a:gd name="T57" fmla="*/ 358 h 364"/>
                  <a:gd name="T58" fmla="*/ 71 w 107"/>
                  <a:gd name="T59" fmla="*/ 361 h 364"/>
                  <a:gd name="T60" fmla="*/ 61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7 w 107"/>
                  <a:gd name="T67" fmla="*/ 361 h 364"/>
                  <a:gd name="T68" fmla="*/ 28 w 107"/>
                  <a:gd name="T69" fmla="*/ 358 h 364"/>
                  <a:gd name="T70" fmla="*/ 22 w 107"/>
                  <a:gd name="T71" fmla="*/ 355 h 364"/>
                  <a:gd name="T72" fmla="*/ 15 w 107"/>
                  <a:gd name="T73" fmla="*/ 349 h 364"/>
                  <a:gd name="T74" fmla="*/ 9 w 107"/>
                  <a:gd name="T75" fmla="*/ 343 h 364"/>
                  <a:gd name="T76" fmla="*/ 6 w 107"/>
                  <a:gd name="T77" fmla="*/ 337 h 364"/>
                  <a:gd name="T78" fmla="*/ 3 w 107"/>
                  <a:gd name="T79" fmla="*/ 328 h 364"/>
                  <a:gd name="T80" fmla="*/ 0 w 107"/>
                  <a:gd name="T81" fmla="*/ 319 h 364"/>
                  <a:gd name="T82" fmla="*/ 0 w 107"/>
                  <a:gd name="T83" fmla="*/ 309 h 364"/>
                  <a:gd name="T84" fmla="*/ 0 w 107"/>
                  <a:gd name="T85" fmla="*/ 52 h 36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"/>
                  <a:gd name="T130" fmla="*/ 0 h 364"/>
                  <a:gd name="T131" fmla="*/ 107 w 107"/>
                  <a:gd name="T132" fmla="*/ 364 h 36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" h="364">
                    <a:moveTo>
                      <a:pt x="0" y="52"/>
                    </a:moveTo>
                    <a:lnTo>
                      <a:pt x="0" y="43"/>
                    </a:lnTo>
                    <a:lnTo>
                      <a:pt x="3" y="37"/>
                    </a:lnTo>
                    <a:lnTo>
                      <a:pt x="6" y="28"/>
                    </a:lnTo>
                    <a:lnTo>
                      <a:pt x="9" y="22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28" y="6"/>
                    </a:lnTo>
                    <a:lnTo>
                      <a:pt x="37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71" y="3"/>
                    </a:lnTo>
                    <a:lnTo>
                      <a:pt x="80" y="6"/>
                    </a:lnTo>
                    <a:lnTo>
                      <a:pt x="86" y="9"/>
                    </a:lnTo>
                    <a:lnTo>
                      <a:pt x="92" y="15"/>
                    </a:lnTo>
                    <a:lnTo>
                      <a:pt x="98" y="22"/>
                    </a:lnTo>
                    <a:lnTo>
                      <a:pt x="101" y="28"/>
                    </a:lnTo>
                    <a:lnTo>
                      <a:pt x="104" y="37"/>
                    </a:lnTo>
                    <a:lnTo>
                      <a:pt x="107" y="43"/>
                    </a:lnTo>
                    <a:lnTo>
                      <a:pt x="107" y="52"/>
                    </a:lnTo>
                    <a:lnTo>
                      <a:pt x="107" y="309"/>
                    </a:lnTo>
                    <a:lnTo>
                      <a:pt x="107" y="319"/>
                    </a:lnTo>
                    <a:lnTo>
                      <a:pt x="104" y="328"/>
                    </a:lnTo>
                    <a:lnTo>
                      <a:pt x="101" y="337"/>
                    </a:lnTo>
                    <a:lnTo>
                      <a:pt x="98" y="343"/>
                    </a:lnTo>
                    <a:lnTo>
                      <a:pt x="92" y="349"/>
                    </a:lnTo>
                    <a:lnTo>
                      <a:pt x="86" y="355"/>
                    </a:lnTo>
                    <a:lnTo>
                      <a:pt x="80" y="358"/>
                    </a:lnTo>
                    <a:lnTo>
                      <a:pt x="71" y="361"/>
                    </a:lnTo>
                    <a:lnTo>
                      <a:pt x="61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7" y="361"/>
                    </a:lnTo>
                    <a:lnTo>
                      <a:pt x="28" y="358"/>
                    </a:lnTo>
                    <a:lnTo>
                      <a:pt x="22" y="355"/>
                    </a:lnTo>
                    <a:lnTo>
                      <a:pt x="15" y="349"/>
                    </a:lnTo>
                    <a:lnTo>
                      <a:pt x="9" y="343"/>
                    </a:lnTo>
                    <a:lnTo>
                      <a:pt x="6" y="337"/>
                    </a:lnTo>
                    <a:lnTo>
                      <a:pt x="3" y="328"/>
                    </a:lnTo>
                    <a:lnTo>
                      <a:pt x="0" y="319"/>
                    </a:lnTo>
                    <a:lnTo>
                      <a:pt x="0" y="309"/>
                    </a:lnTo>
                    <a:lnTo>
                      <a:pt x="0" y="5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5" name="Freeform 85">
                <a:extLst>
                  <a:ext uri="{FF2B5EF4-FFF2-40B4-BE49-F238E27FC236}">
                    <a16:creationId xmlns:a16="http://schemas.microsoft.com/office/drawing/2014/main" id="{DB452B9D-6553-9189-3CE8-3FA3B5117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660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3 w 107"/>
                  <a:gd name="T3" fmla="*/ 42 h 364"/>
                  <a:gd name="T4" fmla="*/ 3 w 107"/>
                  <a:gd name="T5" fmla="*/ 36 h 364"/>
                  <a:gd name="T6" fmla="*/ 6 w 107"/>
                  <a:gd name="T7" fmla="*/ 27 h 364"/>
                  <a:gd name="T8" fmla="*/ 12 w 107"/>
                  <a:gd name="T9" fmla="*/ 21 h 364"/>
                  <a:gd name="T10" fmla="*/ 18 w 107"/>
                  <a:gd name="T11" fmla="*/ 15 h 364"/>
                  <a:gd name="T12" fmla="*/ 24 w 107"/>
                  <a:gd name="T13" fmla="*/ 9 h 364"/>
                  <a:gd name="T14" fmla="*/ 31 w 107"/>
                  <a:gd name="T15" fmla="*/ 6 h 364"/>
                  <a:gd name="T16" fmla="*/ 37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4 w 107"/>
                  <a:gd name="T23" fmla="*/ 0 h 364"/>
                  <a:gd name="T24" fmla="*/ 70 w 107"/>
                  <a:gd name="T25" fmla="*/ 3 h 364"/>
                  <a:gd name="T26" fmla="*/ 80 w 107"/>
                  <a:gd name="T27" fmla="*/ 6 h 364"/>
                  <a:gd name="T28" fmla="*/ 86 w 107"/>
                  <a:gd name="T29" fmla="*/ 9 h 364"/>
                  <a:gd name="T30" fmla="*/ 92 w 107"/>
                  <a:gd name="T31" fmla="*/ 15 h 364"/>
                  <a:gd name="T32" fmla="*/ 98 w 107"/>
                  <a:gd name="T33" fmla="*/ 21 h 364"/>
                  <a:gd name="T34" fmla="*/ 101 w 107"/>
                  <a:gd name="T35" fmla="*/ 27 h 364"/>
                  <a:gd name="T36" fmla="*/ 107 w 107"/>
                  <a:gd name="T37" fmla="*/ 36 h 364"/>
                  <a:gd name="T38" fmla="*/ 107 w 107"/>
                  <a:gd name="T39" fmla="*/ 42 h 364"/>
                  <a:gd name="T40" fmla="*/ 107 w 107"/>
                  <a:gd name="T41" fmla="*/ 52 h 364"/>
                  <a:gd name="T42" fmla="*/ 107 w 107"/>
                  <a:gd name="T43" fmla="*/ 312 h 364"/>
                  <a:gd name="T44" fmla="*/ 107 w 107"/>
                  <a:gd name="T45" fmla="*/ 318 h 364"/>
                  <a:gd name="T46" fmla="*/ 107 w 107"/>
                  <a:gd name="T47" fmla="*/ 327 h 364"/>
                  <a:gd name="T48" fmla="*/ 101 w 107"/>
                  <a:gd name="T49" fmla="*/ 336 h 364"/>
                  <a:gd name="T50" fmla="*/ 98 w 107"/>
                  <a:gd name="T51" fmla="*/ 342 h 364"/>
                  <a:gd name="T52" fmla="*/ 92 w 107"/>
                  <a:gd name="T53" fmla="*/ 349 h 364"/>
                  <a:gd name="T54" fmla="*/ 86 w 107"/>
                  <a:gd name="T55" fmla="*/ 355 h 364"/>
                  <a:gd name="T56" fmla="*/ 80 w 107"/>
                  <a:gd name="T57" fmla="*/ 358 h 364"/>
                  <a:gd name="T58" fmla="*/ 70 w 107"/>
                  <a:gd name="T59" fmla="*/ 361 h 364"/>
                  <a:gd name="T60" fmla="*/ 64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7 w 107"/>
                  <a:gd name="T67" fmla="*/ 361 h 364"/>
                  <a:gd name="T68" fmla="*/ 31 w 107"/>
                  <a:gd name="T69" fmla="*/ 358 h 364"/>
                  <a:gd name="T70" fmla="*/ 24 w 107"/>
                  <a:gd name="T71" fmla="*/ 355 h 364"/>
                  <a:gd name="T72" fmla="*/ 18 w 107"/>
                  <a:gd name="T73" fmla="*/ 349 h 364"/>
                  <a:gd name="T74" fmla="*/ 12 w 107"/>
                  <a:gd name="T75" fmla="*/ 342 h 364"/>
                  <a:gd name="T76" fmla="*/ 6 w 107"/>
                  <a:gd name="T77" fmla="*/ 336 h 364"/>
                  <a:gd name="T78" fmla="*/ 3 w 107"/>
                  <a:gd name="T79" fmla="*/ 327 h 364"/>
                  <a:gd name="T80" fmla="*/ 3 w 107"/>
                  <a:gd name="T81" fmla="*/ 318 h 364"/>
                  <a:gd name="T82" fmla="*/ 0 w 107"/>
                  <a:gd name="T83" fmla="*/ 312 h 364"/>
                  <a:gd name="T84" fmla="*/ 0 w 107"/>
                  <a:gd name="T85" fmla="*/ 52 h 36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"/>
                  <a:gd name="T130" fmla="*/ 0 h 364"/>
                  <a:gd name="T131" fmla="*/ 107 w 107"/>
                  <a:gd name="T132" fmla="*/ 364 h 36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" h="364">
                    <a:moveTo>
                      <a:pt x="0" y="52"/>
                    </a:moveTo>
                    <a:lnTo>
                      <a:pt x="3" y="42"/>
                    </a:lnTo>
                    <a:lnTo>
                      <a:pt x="3" y="36"/>
                    </a:lnTo>
                    <a:lnTo>
                      <a:pt x="6" y="27"/>
                    </a:lnTo>
                    <a:lnTo>
                      <a:pt x="12" y="21"/>
                    </a:lnTo>
                    <a:lnTo>
                      <a:pt x="18" y="15"/>
                    </a:lnTo>
                    <a:lnTo>
                      <a:pt x="24" y="9"/>
                    </a:lnTo>
                    <a:lnTo>
                      <a:pt x="31" y="6"/>
                    </a:lnTo>
                    <a:lnTo>
                      <a:pt x="37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0" y="3"/>
                    </a:lnTo>
                    <a:lnTo>
                      <a:pt x="80" y="6"/>
                    </a:lnTo>
                    <a:lnTo>
                      <a:pt x="86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7"/>
                    </a:lnTo>
                    <a:lnTo>
                      <a:pt x="107" y="36"/>
                    </a:lnTo>
                    <a:lnTo>
                      <a:pt x="107" y="42"/>
                    </a:lnTo>
                    <a:lnTo>
                      <a:pt x="107" y="52"/>
                    </a:lnTo>
                    <a:lnTo>
                      <a:pt x="107" y="312"/>
                    </a:lnTo>
                    <a:lnTo>
                      <a:pt x="107" y="318"/>
                    </a:lnTo>
                    <a:lnTo>
                      <a:pt x="107" y="327"/>
                    </a:lnTo>
                    <a:lnTo>
                      <a:pt x="101" y="336"/>
                    </a:lnTo>
                    <a:lnTo>
                      <a:pt x="98" y="342"/>
                    </a:lnTo>
                    <a:lnTo>
                      <a:pt x="92" y="349"/>
                    </a:lnTo>
                    <a:lnTo>
                      <a:pt x="86" y="355"/>
                    </a:lnTo>
                    <a:lnTo>
                      <a:pt x="80" y="358"/>
                    </a:lnTo>
                    <a:lnTo>
                      <a:pt x="70" y="361"/>
                    </a:lnTo>
                    <a:lnTo>
                      <a:pt x="64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7" y="361"/>
                    </a:lnTo>
                    <a:lnTo>
                      <a:pt x="31" y="358"/>
                    </a:lnTo>
                    <a:lnTo>
                      <a:pt x="24" y="355"/>
                    </a:lnTo>
                    <a:lnTo>
                      <a:pt x="18" y="349"/>
                    </a:lnTo>
                    <a:lnTo>
                      <a:pt x="12" y="342"/>
                    </a:lnTo>
                    <a:lnTo>
                      <a:pt x="6" y="336"/>
                    </a:lnTo>
                    <a:lnTo>
                      <a:pt x="3" y="327"/>
                    </a:lnTo>
                    <a:lnTo>
                      <a:pt x="3" y="318"/>
                    </a:lnTo>
                    <a:lnTo>
                      <a:pt x="0" y="31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" name="Freeform 86">
                <a:extLst>
                  <a:ext uri="{FF2B5EF4-FFF2-40B4-BE49-F238E27FC236}">
                    <a16:creationId xmlns:a16="http://schemas.microsoft.com/office/drawing/2014/main" id="{24A43205-A59B-B0D0-B6A9-DF949D896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660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3 w 107"/>
                  <a:gd name="T3" fmla="*/ 42 h 364"/>
                  <a:gd name="T4" fmla="*/ 3 w 107"/>
                  <a:gd name="T5" fmla="*/ 36 h 364"/>
                  <a:gd name="T6" fmla="*/ 6 w 107"/>
                  <a:gd name="T7" fmla="*/ 27 h 364"/>
                  <a:gd name="T8" fmla="*/ 12 w 107"/>
                  <a:gd name="T9" fmla="*/ 21 h 364"/>
                  <a:gd name="T10" fmla="*/ 18 w 107"/>
                  <a:gd name="T11" fmla="*/ 15 h 364"/>
                  <a:gd name="T12" fmla="*/ 24 w 107"/>
                  <a:gd name="T13" fmla="*/ 9 h 364"/>
                  <a:gd name="T14" fmla="*/ 31 w 107"/>
                  <a:gd name="T15" fmla="*/ 6 h 364"/>
                  <a:gd name="T16" fmla="*/ 37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4 w 107"/>
                  <a:gd name="T23" fmla="*/ 0 h 364"/>
                  <a:gd name="T24" fmla="*/ 70 w 107"/>
                  <a:gd name="T25" fmla="*/ 3 h 364"/>
                  <a:gd name="T26" fmla="*/ 80 w 107"/>
                  <a:gd name="T27" fmla="*/ 6 h 364"/>
                  <a:gd name="T28" fmla="*/ 86 w 107"/>
                  <a:gd name="T29" fmla="*/ 9 h 364"/>
                  <a:gd name="T30" fmla="*/ 92 w 107"/>
                  <a:gd name="T31" fmla="*/ 15 h 364"/>
                  <a:gd name="T32" fmla="*/ 98 w 107"/>
                  <a:gd name="T33" fmla="*/ 21 h 364"/>
                  <a:gd name="T34" fmla="*/ 101 w 107"/>
                  <a:gd name="T35" fmla="*/ 27 h 364"/>
                  <a:gd name="T36" fmla="*/ 107 w 107"/>
                  <a:gd name="T37" fmla="*/ 36 h 364"/>
                  <a:gd name="T38" fmla="*/ 107 w 107"/>
                  <a:gd name="T39" fmla="*/ 42 h 364"/>
                  <a:gd name="T40" fmla="*/ 107 w 107"/>
                  <a:gd name="T41" fmla="*/ 52 h 364"/>
                  <a:gd name="T42" fmla="*/ 107 w 107"/>
                  <a:gd name="T43" fmla="*/ 312 h 364"/>
                  <a:gd name="T44" fmla="*/ 107 w 107"/>
                  <a:gd name="T45" fmla="*/ 318 h 364"/>
                  <a:gd name="T46" fmla="*/ 107 w 107"/>
                  <a:gd name="T47" fmla="*/ 327 h 364"/>
                  <a:gd name="T48" fmla="*/ 101 w 107"/>
                  <a:gd name="T49" fmla="*/ 336 h 364"/>
                  <a:gd name="T50" fmla="*/ 98 w 107"/>
                  <a:gd name="T51" fmla="*/ 342 h 364"/>
                  <a:gd name="T52" fmla="*/ 92 w 107"/>
                  <a:gd name="T53" fmla="*/ 349 h 364"/>
                  <a:gd name="T54" fmla="*/ 86 w 107"/>
                  <a:gd name="T55" fmla="*/ 355 h 364"/>
                  <a:gd name="T56" fmla="*/ 80 w 107"/>
                  <a:gd name="T57" fmla="*/ 358 h 364"/>
                  <a:gd name="T58" fmla="*/ 70 w 107"/>
                  <a:gd name="T59" fmla="*/ 361 h 364"/>
                  <a:gd name="T60" fmla="*/ 64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7 w 107"/>
                  <a:gd name="T67" fmla="*/ 361 h 364"/>
                  <a:gd name="T68" fmla="*/ 31 w 107"/>
                  <a:gd name="T69" fmla="*/ 358 h 364"/>
                  <a:gd name="T70" fmla="*/ 24 w 107"/>
                  <a:gd name="T71" fmla="*/ 355 h 364"/>
                  <a:gd name="T72" fmla="*/ 18 w 107"/>
                  <a:gd name="T73" fmla="*/ 349 h 364"/>
                  <a:gd name="T74" fmla="*/ 12 w 107"/>
                  <a:gd name="T75" fmla="*/ 342 h 364"/>
                  <a:gd name="T76" fmla="*/ 6 w 107"/>
                  <a:gd name="T77" fmla="*/ 336 h 364"/>
                  <a:gd name="T78" fmla="*/ 3 w 107"/>
                  <a:gd name="T79" fmla="*/ 327 h 364"/>
                  <a:gd name="T80" fmla="*/ 3 w 107"/>
                  <a:gd name="T81" fmla="*/ 318 h 364"/>
                  <a:gd name="T82" fmla="*/ 0 w 107"/>
                  <a:gd name="T83" fmla="*/ 312 h 364"/>
                  <a:gd name="T84" fmla="*/ 0 w 107"/>
                  <a:gd name="T85" fmla="*/ 52 h 36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"/>
                  <a:gd name="T130" fmla="*/ 0 h 364"/>
                  <a:gd name="T131" fmla="*/ 107 w 107"/>
                  <a:gd name="T132" fmla="*/ 364 h 36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" h="364">
                    <a:moveTo>
                      <a:pt x="0" y="52"/>
                    </a:moveTo>
                    <a:lnTo>
                      <a:pt x="3" y="42"/>
                    </a:lnTo>
                    <a:lnTo>
                      <a:pt x="3" y="36"/>
                    </a:lnTo>
                    <a:lnTo>
                      <a:pt x="6" y="27"/>
                    </a:lnTo>
                    <a:lnTo>
                      <a:pt x="12" y="21"/>
                    </a:lnTo>
                    <a:lnTo>
                      <a:pt x="18" y="15"/>
                    </a:lnTo>
                    <a:lnTo>
                      <a:pt x="24" y="9"/>
                    </a:lnTo>
                    <a:lnTo>
                      <a:pt x="31" y="6"/>
                    </a:lnTo>
                    <a:lnTo>
                      <a:pt x="37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0" y="3"/>
                    </a:lnTo>
                    <a:lnTo>
                      <a:pt x="80" y="6"/>
                    </a:lnTo>
                    <a:lnTo>
                      <a:pt x="86" y="9"/>
                    </a:lnTo>
                    <a:lnTo>
                      <a:pt x="92" y="15"/>
                    </a:lnTo>
                    <a:lnTo>
                      <a:pt x="98" y="21"/>
                    </a:lnTo>
                    <a:lnTo>
                      <a:pt x="101" y="27"/>
                    </a:lnTo>
                    <a:lnTo>
                      <a:pt x="107" y="36"/>
                    </a:lnTo>
                    <a:lnTo>
                      <a:pt x="107" y="42"/>
                    </a:lnTo>
                    <a:lnTo>
                      <a:pt x="107" y="52"/>
                    </a:lnTo>
                    <a:lnTo>
                      <a:pt x="107" y="312"/>
                    </a:lnTo>
                    <a:lnTo>
                      <a:pt x="107" y="318"/>
                    </a:lnTo>
                    <a:lnTo>
                      <a:pt x="107" y="327"/>
                    </a:lnTo>
                    <a:lnTo>
                      <a:pt x="101" y="336"/>
                    </a:lnTo>
                    <a:lnTo>
                      <a:pt x="98" y="342"/>
                    </a:lnTo>
                    <a:lnTo>
                      <a:pt x="92" y="349"/>
                    </a:lnTo>
                    <a:lnTo>
                      <a:pt x="86" y="355"/>
                    </a:lnTo>
                    <a:lnTo>
                      <a:pt x="80" y="358"/>
                    </a:lnTo>
                    <a:lnTo>
                      <a:pt x="70" y="361"/>
                    </a:lnTo>
                    <a:lnTo>
                      <a:pt x="64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7" y="361"/>
                    </a:lnTo>
                    <a:lnTo>
                      <a:pt x="31" y="358"/>
                    </a:lnTo>
                    <a:lnTo>
                      <a:pt x="24" y="355"/>
                    </a:lnTo>
                    <a:lnTo>
                      <a:pt x="18" y="349"/>
                    </a:lnTo>
                    <a:lnTo>
                      <a:pt x="12" y="342"/>
                    </a:lnTo>
                    <a:lnTo>
                      <a:pt x="6" y="336"/>
                    </a:lnTo>
                    <a:lnTo>
                      <a:pt x="3" y="327"/>
                    </a:lnTo>
                    <a:lnTo>
                      <a:pt x="3" y="318"/>
                    </a:lnTo>
                    <a:lnTo>
                      <a:pt x="0" y="312"/>
                    </a:lnTo>
                    <a:lnTo>
                      <a:pt x="0" y="5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" name="Rectangle 87">
                <a:extLst>
                  <a:ext uri="{FF2B5EF4-FFF2-40B4-BE49-F238E27FC236}">
                    <a16:creationId xmlns:a16="http://schemas.microsoft.com/office/drawing/2014/main" id="{4B0AA845-06BD-5EF7-9ED3-449E707AF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2" y="16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0</a:t>
                </a:r>
                <a:endParaRPr lang="en-US" altLang="zh-CN" sz="800"/>
              </a:p>
            </p:txBody>
          </p:sp>
          <p:sp>
            <p:nvSpPr>
              <p:cNvPr id="288" name="Rectangle 88">
                <a:extLst>
                  <a:ext uri="{FF2B5EF4-FFF2-40B4-BE49-F238E27FC236}">
                    <a16:creationId xmlns:a16="http://schemas.microsoft.com/office/drawing/2014/main" id="{B10AAA14-DFA8-F30B-E06D-C46870DAE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3" y="977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289" name="Rectangle 89">
                <a:extLst>
                  <a:ext uri="{FF2B5EF4-FFF2-40B4-BE49-F238E27FC236}">
                    <a16:creationId xmlns:a16="http://schemas.microsoft.com/office/drawing/2014/main" id="{6694363A-C4D8-DDAD-764A-D99961E85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97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90" name="Rectangle 90">
                <a:extLst>
                  <a:ext uri="{FF2B5EF4-FFF2-40B4-BE49-F238E27FC236}">
                    <a16:creationId xmlns:a16="http://schemas.microsoft.com/office/drawing/2014/main" id="{FA7D82A6-113C-73F3-0E4D-51D1044DB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" y="97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91" name="Rectangle 91">
                <a:extLst>
                  <a:ext uri="{FF2B5EF4-FFF2-40B4-BE49-F238E27FC236}">
                    <a16:creationId xmlns:a16="http://schemas.microsoft.com/office/drawing/2014/main" id="{18152123-8D44-F2DA-FBCD-32DF53E40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949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292" name="Rectangle 92">
                <a:extLst>
                  <a:ext uri="{FF2B5EF4-FFF2-40B4-BE49-F238E27FC236}">
                    <a16:creationId xmlns:a16="http://schemas.microsoft.com/office/drawing/2014/main" id="{DA24CBA8-D962-7B23-7B78-1445E8DFB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94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93" name="Rectangle 93">
                <a:extLst>
                  <a:ext uri="{FF2B5EF4-FFF2-40B4-BE49-F238E27FC236}">
                    <a16:creationId xmlns:a16="http://schemas.microsoft.com/office/drawing/2014/main" id="{A25145FD-562A-DEDB-861E-7DFA5D545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94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294" name="Rectangle 94">
                <a:extLst>
                  <a:ext uri="{FF2B5EF4-FFF2-40B4-BE49-F238E27FC236}">
                    <a16:creationId xmlns:a16="http://schemas.microsoft.com/office/drawing/2014/main" id="{1775D86D-9C4F-B5EF-B6B6-C0A34A0DD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949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295" name="Rectangle 95">
                <a:extLst>
                  <a:ext uri="{FF2B5EF4-FFF2-40B4-BE49-F238E27FC236}">
                    <a16:creationId xmlns:a16="http://schemas.microsoft.com/office/drawing/2014/main" id="{33E230FE-508A-B1D4-52E3-135E55BB1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" y="1008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96" name="Rectangle 96">
                <a:extLst>
                  <a:ext uri="{FF2B5EF4-FFF2-40B4-BE49-F238E27FC236}">
                    <a16:creationId xmlns:a16="http://schemas.microsoft.com/office/drawing/2014/main" id="{921E99E3-215E-3F52-EB1B-442A9A347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100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297" name="Rectangle 97">
                <a:extLst>
                  <a:ext uri="{FF2B5EF4-FFF2-40B4-BE49-F238E27FC236}">
                    <a16:creationId xmlns:a16="http://schemas.microsoft.com/office/drawing/2014/main" id="{5F765ACB-6CBB-512C-3E7F-A4F38D2C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5" y="1008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298" name="Rectangle 98">
                <a:extLst>
                  <a:ext uri="{FF2B5EF4-FFF2-40B4-BE49-F238E27FC236}">
                    <a16:creationId xmlns:a16="http://schemas.microsoft.com/office/drawing/2014/main" id="{EF18B413-3A5A-0A0D-12BA-02DD82F38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100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299" name="Rectangle 99">
                <a:extLst>
                  <a:ext uri="{FF2B5EF4-FFF2-40B4-BE49-F238E27FC236}">
                    <a16:creationId xmlns:a16="http://schemas.microsoft.com/office/drawing/2014/main" id="{98AF0EBB-29EB-6031-E46F-083465EB3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008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l</a:t>
                </a:r>
                <a:endParaRPr lang="en-US" altLang="zh-CN" sz="800"/>
              </a:p>
            </p:txBody>
          </p:sp>
          <p:sp>
            <p:nvSpPr>
              <p:cNvPr id="300" name="Rectangle 100">
                <a:extLst>
                  <a:ext uri="{FF2B5EF4-FFF2-40B4-BE49-F238E27FC236}">
                    <a16:creationId xmlns:a16="http://schemas.microsoft.com/office/drawing/2014/main" id="{5464AF8F-3AD7-1603-1FA8-E67D142CC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8" y="100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01" name="Freeform 101">
                <a:extLst>
                  <a:ext uri="{FF2B5EF4-FFF2-40B4-BE49-F238E27FC236}">
                    <a16:creationId xmlns:a16="http://schemas.microsoft.com/office/drawing/2014/main" id="{09A74261-859E-C574-B55D-D42789AFB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1568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3 w 31"/>
                  <a:gd name="T3" fmla="*/ 30 h 30"/>
                  <a:gd name="T4" fmla="*/ 31 w 31"/>
                  <a:gd name="T5" fmla="*/ 15 h 30"/>
                  <a:gd name="T6" fmla="*/ 3 w 31"/>
                  <a:gd name="T7" fmla="*/ 0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3" y="30"/>
                    </a:lnTo>
                    <a:lnTo>
                      <a:pt x="31" y="15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2" name="Freeform 102">
                <a:extLst>
                  <a:ext uri="{FF2B5EF4-FFF2-40B4-BE49-F238E27FC236}">
                    <a16:creationId xmlns:a16="http://schemas.microsoft.com/office/drawing/2014/main" id="{14F31E76-F2C3-6C5E-245F-010F1EC3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" y="1332"/>
                <a:ext cx="324" cy="673"/>
              </a:xfrm>
              <a:custGeom>
                <a:avLst/>
                <a:gdLst>
                  <a:gd name="T0" fmla="*/ 321 w 324"/>
                  <a:gd name="T1" fmla="*/ 0 h 673"/>
                  <a:gd name="T2" fmla="*/ 0 w 324"/>
                  <a:gd name="T3" fmla="*/ 0 h 673"/>
                  <a:gd name="T4" fmla="*/ 0 w 324"/>
                  <a:gd name="T5" fmla="*/ 673 h 673"/>
                  <a:gd name="T6" fmla="*/ 324 w 324"/>
                  <a:gd name="T7" fmla="*/ 673 h 673"/>
                  <a:gd name="T8" fmla="*/ 321 w 324"/>
                  <a:gd name="T9" fmla="*/ 0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4"/>
                  <a:gd name="T16" fmla="*/ 0 h 673"/>
                  <a:gd name="T17" fmla="*/ 324 w 324"/>
                  <a:gd name="T18" fmla="*/ 673 h 6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4" h="673">
                    <a:moveTo>
                      <a:pt x="321" y="0"/>
                    </a:moveTo>
                    <a:lnTo>
                      <a:pt x="0" y="0"/>
                    </a:lnTo>
                    <a:lnTo>
                      <a:pt x="0" y="673"/>
                    </a:lnTo>
                    <a:lnTo>
                      <a:pt x="324" y="673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3" name="Freeform 103">
                <a:extLst>
                  <a:ext uri="{FF2B5EF4-FFF2-40B4-BE49-F238E27FC236}">
                    <a16:creationId xmlns:a16="http://schemas.microsoft.com/office/drawing/2014/main" id="{8FED3C92-E617-4310-A1EE-2192E42D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" y="1332"/>
                <a:ext cx="324" cy="673"/>
              </a:xfrm>
              <a:custGeom>
                <a:avLst/>
                <a:gdLst>
                  <a:gd name="T0" fmla="*/ 321 w 324"/>
                  <a:gd name="T1" fmla="*/ 0 h 673"/>
                  <a:gd name="T2" fmla="*/ 0 w 324"/>
                  <a:gd name="T3" fmla="*/ 0 h 673"/>
                  <a:gd name="T4" fmla="*/ 0 w 324"/>
                  <a:gd name="T5" fmla="*/ 673 h 673"/>
                  <a:gd name="T6" fmla="*/ 324 w 324"/>
                  <a:gd name="T7" fmla="*/ 673 h 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4"/>
                  <a:gd name="T13" fmla="*/ 0 h 673"/>
                  <a:gd name="T14" fmla="*/ 324 w 324"/>
                  <a:gd name="T15" fmla="*/ 673 h 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4" h="673">
                    <a:moveTo>
                      <a:pt x="321" y="0"/>
                    </a:moveTo>
                    <a:lnTo>
                      <a:pt x="0" y="0"/>
                    </a:lnTo>
                    <a:lnTo>
                      <a:pt x="0" y="673"/>
                    </a:lnTo>
                    <a:lnTo>
                      <a:pt x="324" y="67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4" name="Freeform 104">
                <a:extLst>
                  <a:ext uri="{FF2B5EF4-FFF2-40B4-BE49-F238E27FC236}">
                    <a16:creationId xmlns:a16="http://schemas.microsoft.com/office/drawing/2014/main" id="{C419AB88-9169-CD44-64E4-3C33CC181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" y="1332"/>
                <a:ext cx="325" cy="673"/>
              </a:xfrm>
              <a:custGeom>
                <a:avLst/>
                <a:gdLst>
                  <a:gd name="T0" fmla="*/ 0 w 325"/>
                  <a:gd name="T1" fmla="*/ 673 h 673"/>
                  <a:gd name="T2" fmla="*/ 325 w 325"/>
                  <a:gd name="T3" fmla="*/ 673 h 673"/>
                  <a:gd name="T4" fmla="*/ 325 w 325"/>
                  <a:gd name="T5" fmla="*/ 0 h 673"/>
                  <a:gd name="T6" fmla="*/ 3 w 325"/>
                  <a:gd name="T7" fmla="*/ 0 h 673"/>
                  <a:gd name="T8" fmla="*/ 0 w 325"/>
                  <a:gd name="T9" fmla="*/ 673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673"/>
                  <a:gd name="T17" fmla="*/ 325 w 325"/>
                  <a:gd name="T18" fmla="*/ 673 h 6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673">
                    <a:moveTo>
                      <a:pt x="0" y="673"/>
                    </a:moveTo>
                    <a:lnTo>
                      <a:pt x="325" y="673"/>
                    </a:lnTo>
                    <a:lnTo>
                      <a:pt x="325" y="0"/>
                    </a:lnTo>
                    <a:lnTo>
                      <a:pt x="3" y="0"/>
                    </a:lnTo>
                    <a:lnTo>
                      <a:pt x="0" y="673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5" name="Freeform 105">
                <a:extLst>
                  <a:ext uri="{FF2B5EF4-FFF2-40B4-BE49-F238E27FC236}">
                    <a16:creationId xmlns:a16="http://schemas.microsoft.com/office/drawing/2014/main" id="{C302F221-AF34-670D-987A-8F4FC7F1F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" y="1332"/>
                <a:ext cx="325" cy="673"/>
              </a:xfrm>
              <a:custGeom>
                <a:avLst/>
                <a:gdLst>
                  <a:gd name="T0" fmla="*/ 0 w 325"/>
                  <a:gd name="T1" fmla="*/ 673 h 673"/>
                  <a:gd name="T2" fmla="*/ 325 w 325"/>
                  <a:gd name="T3" fmla="*/ 673 h 673"/>
                  <a:gd name="T4" fmla="*/ 325 w 325"/>
                  <a:gd name="T5" fmla="*/ 0 h 673"/>
                  <a:gd name="T6" fmla="*/ 3 w 325"/>
                  <a:gd name="T7" fmla="*/ 0 h 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5"/>
                  <a:gd name="T13" fmla="*/ 0 h 673"/>
                  <a:gd name="T14" fmla="*/ 325 w 325"/>
                  <a:gd name="T15" fmla="*/ 673 h 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5" h="673">
                    <a:moveTo>
                      <a:pt x="0" y="673"/>
                    </a:moveTo>
                    <a:lnTo>
                      <a:pt x="325" y="673"/>
                    </a:lnTo>
                    <a:lnTo>
                      <a:pt x="325" y="0"/>
                    </a:lnTo>
                    <a:lnTo>
                      <a:pt x="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6" name="Freeform 106">
                <a:extLst>
                  <a:ext uri="{FF2B5EF4-FFF2-40B4-BE49-F238E27FC236}">
                    <a16:creationId xmlns:a16="http://schemas.microsoft.com/office/drawing/2014/main" id="{15226960-8617-5E4B-DB54-E5A3B7B08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8"/>
                <a:ext cx="361" cy="582"/>
              </a:xfrm>
              <a:custGeom>
                <a:avLst/>
                <a:gdLst>
                  <a:gd name="T0" fmla="*/ 0 w 361"/>
                  <a:gd name="T1" fmla="*/ 0 h 582"/>
                  <a:gd name="T2" fmla="*/ 3 w 361"/>
                  <a:gd name="T3" fmla="*/ 236 h 582"/>
                  <a:gd name="T4" fmla="*/ 61 w 361"/>
                  <a:gd name="T5" fmla="*/ 291 h 582"/>
                  <a:gd name="T6" fmla="*/ 3 w 361"/>
                  <a:gd name="T7" fmla="*/ 346 h 582"/>
                  <a:gd name="T8" fmla="*/ 3 w 361"/>
                  <a:gd name="T9" fmla="*/ 582 h 582"/>
                  <a:gd name="T10" fmla="*/ 361 w 361"/>
                  <a:gd name="T11" fmla="*/ 404 h 582"/>
                  <a:gd name="T12" fmla="*/ 361 w 361"/>
                  <a:gd name="T13" fmla="*/ 180 h 582"/>
                  <a:gd name="T14" fmla="*/ 3 w 361"/>
                  <a:gd name="T15" fmla="*/ 3 h 582"/>
                  <a:gd name="T16" fmla="*/ 0 w 361"/>
                  <a:gd name="T17" fmla="*/ 0 h 58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1"/>
                  <a:gd name="T28" fmla="*/ 0 h 582"/>
                  <a:gd name="T29" fmla="*/ 361 w 361"/>
                  <a:gd name="T30" fmla="*/ 582 h 58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1" h="582">
                    <a:moveTo>
                      <a:pt x="0" y="0"/>
                    </a:moveTo>
                    <a:lnTo>
                      <a:pt x="3" y="236"/>
                    </a:lnTo>
                    <a:lnTo>
                      <a:pt x="61" y="291"/>
                    </a:lnTo>
                    <a:lnTo>
                      <a:pt x="3" y="346"/>
                    </a:lnTo>
                    <a:lnTo>
                      <a:pt x="3" y="582"/>
                    </a:lnTo>
                    <a:lnTo>
                      <a:pt x="361" y="404"/>
                    </a:lnTo>
                    <a:lnTo>
                      <a:pt x="361" y="180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" name="Freeform 107">
                <a:extLst>
                  <a:ext uri="{FF2B5EF4-FFF2-40B4-BE49-F238E27FC236}">
                    <a16:creationId xmlns:a16="http://schemas.microsoft.com/office/drawing/2014/main" id="{10EF30DC-FDB9-E448-FB06-79A89D417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8"/>
                <a:ext cx="361" cy="582"/>
              </a:xfrm>
              <a:custGeom>
                <a:avLst/>
                <a:gdLst>
                  <a:gd name="T0" fmla="*/ 0 w 361"/>
                  <a:gd name="T1" fmla="*/ 0 h 582"/>
                  <a:gd name="T2" fmla="*/ 3 w 361"/>
                  <a:gd name="T3" fmla="*/ 236 h 582"/>
                  <a:gd name="T4" fmla="*/ 61 w 361"/>
                  <a:gd name="T5" fmla="*/ 291 h 582"/>
                  <a:gd name="T6" fmla="*/ 3 w 361"/>
                  <a:gd name="T7" fmla="*/ 346 h 582"/>
                  <a:gd name="T8" fmla="*/ 3 w 361"/>
                  <a:gd name="T9" fmla="*/ 582 h 582"/>
                  <a:gd name="T10" fmla="*/ 361 w 361"/>
                  <a:gd name="T11" fmla="*/ 404 h 582"/>
                  <a:gd name="T12" fmla="*/ 361 w 361"/>
                  <a:gd name="T13" fmla="*/ 180 h 582"/>
                  <a:gd name="T14" fmla="*/ 3 w 361"/>
                  <a:gd name="T15" fmla="*/ 3 h 58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61"/>
                  <a:gd name="T25" fmla="*/ 0 h 582"/>
                  <a:gd name="T26" fmla="*/ 361 w 361"/>
                  <a:gd name="T27" fmla="*/ 582 h 58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61" h="582">
                    <a:moveTo>
                      <a:pt x="0" y="0"/>
                    </a:moveTo>
                    <a:lnTo>
                      <a:pt x="3" y="236"/>
                    </a:lnTo>
                    <a:lnTo>
                      <a:pt x="61" y="291"/>
                    </a:lnTo>
                    <a:lnTo>
                      <a:pt x="3" y="346"/>
                    </a:lnTo>
                    <a:lnTo>
                      <a:pt x="3" y="582"/>
                    </a:lnTo>
                    <a:lnTo>
                      <a:pt x="361" y="404"/>
                    </a:lnTo>
                    <a:lnTo>
                      <a:pt x="361" y="180"/>
                    </a:lnTo>
                    <a:lnTo>
                      <a:pt x="3" y="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" name="Freeform 108">
                <a:extLst>
                  <a:ext uri="{FF2B5EF4-FFF2-40B4-BE49-F238E27FC236}">
                    <a16:creationId xmlns:a16="http://schemas.microsoft.com/office/drawing/2014/main" id="{E511FE1D-AF19-3A4D-CE39-C051809B7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696"/>
                <a:ext cx="27" cy="31"/>
              </a:xfrm>
              <a:custGeom>
                <a:avLst/>
                <a:gdLst>
                  <a:gd name="T0" fmla="*/ 0 w 27"/>
                  <a:gd name="T1" fmla="*/ 0 h 31"/>
                  <a:gd name="T2" fmla="*/ 0 w 27"/>
                  <a:gd name="T3" fmla="*/ 31 h 31"/>
                  <a:gd name="T4" fmla="*/ 27 w 27"/>
                  <a:gd name="T5" fmla="*/ 16 h 31"/>
                  <a:gd name="T6" fmla="*/ 0 w 27"/>
                  <a:gd name="T7" fmla="*/ 3 h 31"/>
                  <a:gd name="T8" fmla="*/ 0 w 27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31"/>
                  <a:gd name="T17" fmla="*/ 27 w 27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31">
                    <a:moveTo>
                      <a:pt x="0" y="0"/>
                    </a:moveTo>
                    <a:lnTo>
                      <a:pt x="0" y="31"/>
                    </a:lnTo>
                    <a:lnTo>
                      <a:pt x="27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" name="Freeform 109">
                <a:extLst>
                  <a:ext uri="{FF2B5EF4-FFF2-40B4-BE49-F238E27FC236}">
                    <a16:creationId xmlns:a16="http://schemas.microsoft.com/office/drawing/2014/main" id="{219F2E2A-416D-A45B-F28B-1456846BB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1044"/>
                <a:ext cx="178" cy="285"/>
              </a:xfrm>
              <a:custGeom>
                <a:avLst/>
                <a:gdLst>
                  <a:gd name="T0" fmla="*/ 89 w 178"/>
                  <a:gd name="T1" fmla="*/ 282 h 285"/>
                  <a:gd name="T2" fmla="*/ 105 w 178"/>
                  <a:gd name="T3" fmla="*/ 282 h 285"/>
                  <a:gd name="T4" fmla="*/ 117 w 178"/>
                  <a:gd name="T5" fmla="*/ 276 h 285"/>
                  <a:gd name="T6" fmla="*/ 132 w 178"/>
                  <a:gd name="T7" fmla="*/ 270 h 285"/>
                  <a:gd name="T8" fmla="*/ 141 w 178"/>
                  <a:gd name="T9" fmla="*/ 257 h 285"/>
                  <a:gd name="T10" fmla="*/ 154 w 178"/>
                  <a:gd name="T11" fmla="*/ 242 h 285"/>
                  <a:gd name="T12" fmla="*/ 163 w 178"/>
                  <a:gd name="T13" fmla="*/ 227 h 285"/>
                  <a:gd name="T14" fmla="*/ 169 w 178"/>
                  <a:gd name="T15" fmla="*/ 208 h 285"/>
                  <a:gd name="T16" fmla="*/ 175 w 178"/>
                  <a:gd name="T17" fmla="*/ 187 h 285"/>
                  <a:gd name="T18" fmla="*/ 178 w 178"/>
                  <a:gd name="T19" fmla="*/ 165 h 285"/>
                  <a:gd name="T20" fmla="*/ 178 w 178"/>
                  <a:gd name="T21" fmla="*/ 144 h 285"/>
                  <a:gd name="T22" fmla="*/ 178 w 178"/>
                  <a:gd name="T23" fmla="*/ 120 h 285"/>
                  <a:gd name="T24" fmla="*/ 175 w 178"/>
                  <a:gd name="T25" fmla="*/ 98 h 285"/>
                  <a:gd name="T26" fmla="*/ 169 w 178"/>
                  <a:gd name="T27" fmla="*/ 77 h 285"/>
                  <a:gd name="T28" fmla="*/ 163 w 178"/>
                  <a:gd name="T29" fmla="*/ 58 h 285"/>
                  <a:gd name="T30" fmla="*/ 154 w 178"/>
                  <a:gd name="T31" fmla="*/ 43 h 285"/>
                  <a:gd name="T32" fmla="*/ 141 w 178"/>
                  <a:gd name="T33" fmla="*/ 28 h 285"/>
                  <a:gd name="T34" fmla="*/ 132 w 178"/>
                  <a:gd name="T35" fmla="*/ 19 h 285"/>
                  <a:gd name="T36" fmla="*/ 117 w 178"/>
                  <a:gd name="T37" fmla="*/ 9 h 285"/>
                  <a:gd name="T38" fmla="*/ 105 w 178"/>
                  <a:gd name="T39" fmla="*/ 3 h 285"/>
                  <a:gd name="T40" fmla="*/ 89 w 178"/>
                  <a:gd name="T41" fmla="*/ 0 h 285"/>
                  <a:gd name="T42" fmla="*/ 77 w 178"/>
                  <a:gd name="T43" fmla="*/ 3 h 285"/>
                  <a:gd name="T44" fmla="*/ 62 w 178"/>
                  <a:gd name="T45" fmla="*/ 9 h 285"/>
                  <a:gd name="T46" fmla="*/ 49 w 178"/>
                  <a:gd name="T47" fmla="*/ 19 h 285"/>
                  <a:gd name="T48" fmla="*/ 37 w 178"/>
                  <a:gd name="T49" fmla="*/ 28 h 285"/>
                  <a:gd name="T50" fmla="*/ 28 w 178"/>
                  <a:gd name="T51" fmla="*/ 43 h 285"/>
                  <a:gd name="T52" fmla="*/ 19 w 178"/>
                  <a:gd name="T53" fmla="*/ 58 h 285"/>
                  <a:gd name="T54" fmla="*/ 13 w 178"/>
                  <a:gd name="T55" fmla="*/ 77 h 285"/>
                  <a:gd name="T56" fmla="*/ 7 w 178"/>
                  <a:gd name="T57" fmla="*/ 98 h 285"/>
                  <a:gd name="T58" fmla="*/ 3 w 178"/>
                  <a:gd name="T59" fmla="*/ 120 h 285"/>
                  <a:gd name="T60" fmla="*/ 0 w 178"/>
                  <a:gd name="T61" fmla="*/ 144 h 285"/>
                  <a:gd name="T62" fmla="*/ 3 w 178"/>
                  <a:gd name="T63" fmla="*/ 165 h 285"/>
                  <a:gd name="T64" fmla="*/ 7 w 178"/>
                  <a:gd name="T65" fmla="*/ 187 h 285"/>
                  <a:gd name="T66" fmla="*/ 13 w 178"/>
                  <a:gd name="T67" fmla="*/ 208 h 285"/>
                  <a:gd name="T68" fmla="*/ 19 w 178"/>
                  <a:gd name="T69" fmla="*/ 227 h 285"/>
                  <a:gd name="T70" fmla="*/ 28 w 178"/>
                  <a:gd name="T71" fmla="*/ 242 h 285"/>
                  <a:gd name="T72" fmla="*/ 37 w 178"/>
                  <a:gd name="T73" fmla="*/ 257 h 285"/>
                  <a:gd name="T74" fmla="*/ 49 w 178"/>
                  <a:gd name="T75" fmla="*/ 270 h 285"/>
                  <a:gd name="T76" fmla="*/ 62 w 178"/>
                  <a:gd name="T77" fmla="*/ 276 h 285"/>
                  <a:gd name="T78" fmla="*/ 77 w 178"/>
                  <a:gd name="T79" fmla="*/ 282 h 285"/>
                  <a:gd name="T80" fmla="*/ 89 w 178"/>
                  <a:gd name="T81" fmla="*/ 285 h 285"/>
                  <a:gd name="T82" fmla="*/ 89 w 178"/>
                  <a:gd name="T83" fmla="*/ 282 h 28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8"/>
                  <a:gd name="T127" fmla="*/ 0 h 285"/>
                  <a:gd name="T128" fmla="*/ 178 w 178"/>
                  <a:gd name="T129" fmla="*/ 285 h 28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8" h="285">
                    <a:moveTo>
                      <a:pt x="89" y="282"/>
                    </a:moveTo>
                    <a:lnTo>
                      <a:pt x="105" y="282"/>
                    </a:lnTo>
                    <a:lnTo>
                      <a:pt x="117" y="276"/>
                    </a:lnTo>
                    <a:lnTo>
                      <a:pt x="132" y="270"/>
                    </a:lnTo>
                    <a:lnTo>
                      <a:pt x="141" y="257"/>
                    </a:lnTo>
                    <a:lnTo>
                      <a:pt x="154" y="242"/>
                    </a:lnTo>
                    <a:lnTo>
                      <a:pt x="163" y="227"/>
                    </a:lnTo>
                    <a:lnTo>
                      <a:pt x="169" y="208"/>
                    </a:lnTo>
                    <a:lnTo>
                      <a:pt x="175" y="187"/>
                    </a:lnTo>
                    <a:lnTo>
                      <a:pt x="178" y="165"/>
                    </a:lnTo>
                    <a:lnTo>
                      <a:pt x="178" y="144"/>
                    </a:lnTo>
                    <a:lnTo>
                      <a:pt x="178" y="120"/>
                    </a:lnTo>
                    <a:lnTo>
                      <a:pt x="175" y="98"/>
                    </a:lnTo>
                    <a:lnTo>
                      <a:pt x="169" y="77"/>
                    </a:lnTo>
                    <a:lnTo>
                      <a:pt x="163" y="58"/>
                    </a:lnTo>
                    <a:lnTo>
                      <a:pt x="154" y="43"/>
                    </a:lnTo>
                    <a:lnTo>
                      <a:pt x="141" y="28"/>
                    </a:lnTo>
                    <a:lnTo>
                      <a:pt x="132" y="19"/>
                    </a:lnTo>
                    <a:lnTo>
                      <a:pt x="117" y="9"/>
                    </a:lnTo>
                    <a:lnTo>
                      <a:pt x="105" y="3"/>
                    </a:lnTo>
                    <a:lnTo>
                      <a:pt x="89" y="0"/>
                    </a:lnTo>
                    <a:lnTo>
                      <a:pt x="77" y="3"/>
                    </a:lnTo>
                    <a:lnTo>
                      <a:pt x="62" y="9"/>
                    </a:lnTo>
                    <a:lnTo>
                      <a:pt x="49" y="19"/>
                    </a:lnTo>
                    <a:lnTo>
                      <a:pt x="37" y="28"/>
                    </a:lnTo>
                    <a:lnTo>
                      <a:pt x="28" y="43"/>
                    </a:lnTo>
                    <a:lnTo>
                      <a:pt x="19" y="58"/>
                    </a:lnTo>
                    <a:lnTo>
                      <a:pt x="13" y="77"/>
                    </a:lnTo>
                    <a:lnTo>
                      <a:pt x="7" y="98"/>
                    </a:lnTo>
                    <a:lnTo>
                      <a:pt x="3" y="120"/>
                    </a:lnTo>
                    <a:lnTo>
                      <a:pt x="0" y="144"/>
                    </a:lnTo>
                    <a:lnTo>
                      <a:pt x="3" y="165"/>
                    </a:lnTo>
                    <a:lnTo>
                      <a:pt x="7" y="187"/>
                    </a:lnTo>
                    <a:lnTo>
                      <a:pt x="13" y="208"/>
                    </a:lnTo>
                    <a:lnTo>
                      <a:pt x="19" y="227"/>
                    </a:lnTo>
                    <a:lnTo>
                      <a:pt x="28" y="242"/>
                    </a:lnTo>
                    <a:lnTo>
                      <a:pt x="37" y="257"/>
                    </a:lnTo>
                    <a:lnTo>
                      <a:pt x="49" y="270"/>
                    </a:lnTo>
                    <a:lnTo>
                      <a:pt x="62" y="276"/>
                    </a:lnTo>
                    <a:lnTo>
                      <a:pt x="77" y="282"/>
                    </a:lnTo>
                    <a:lnTo>
                      <a:pt x="89" y="285"/>
                    </a:lnTo>
                    <a:lnTo>
                      <a:pt x="89" y="2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" name="Freeform 110">
                <a:extLst>
                  <a:ext uri="{FF2B5EF4-FFF2-40B4-BE49-F238E27FC236}">
                    <a16:creationId xmlns:a16="http://schemas.microsoft.com/office/drawing/2014/main" id="{FB321319-8B78-C00B-2A0F-9EFFAAB10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1044"/>
                <a:ext cx="178" cy="285"/>
              </a:xfrm>
              <a:custGeom>
                <a:avLst/>
                <a:gdLst>
                  <a:gd name="T0" fmla="*/ 89 w 178"/>
                  <a:gd name="T1" fmla="*/ 282 h 285"/>
                  <a:gd name="T2" fmla="*/ 105 w 178"/>
                  <a:gd name="T3" fmla="*/ 282 h 285"/>
                  <a:gd name="T4" fmla="*/ 117 w 178"/>
                  <a:gd name="T5" fmla="*/ 276 h 285"/>
                  <a:gd name="T6" fmla="*/ 132 w 178"/>
                  <a:gd name="T7" fmla="*/ 270 h 285"/>
                  <a:gd name="T8" fmla="*/ 141 w 178"/>
                  <a:gd name="T9" fmla="*/ 257 h 285"/>
                  <a:gd name="T10" fmla="*/ 154 w 178"/>
                  <a:gd name="T11" fmla="*/ 242 h 285"/>
                  <a:gd name="T12" fmla="*/ 163 w 178"/>
                  <a:gd name="T13" fmla="*/ 227 h 285"/>
                  <a:gd name="T14" fmla="*/ 169 w 178"/>
                  <a:gd name="T15" fmla="*/ 208 h 285"/>
                  <a:gd name="T16" fmla="*/ 175 w 178"/>
                  <a:gd name="T17" fmla="*/ 187 h 285"/>
                  <a:gd name="T18" fmla="*/ 178 w 178"/>
                  <a:gd name="T19" fmla="*/ 165 h 285"/>
                  <a:gd name="T20" fmla="*/ 178 w 178"/>
                  <a:gd name="T21" fmla="*/ 144 h 285"/>
                  <a:gd name="T22" fmla="*/ 178 w 178"/>
                  <a:gd name="T23" fmla="*/ 120 h 285"/>
                  <a:gd name="T24" fmla="*/ 175 w 178"/>
                  <a:gd name="T25" fmla="*/ 98 h 285"/>
                  <a:gd name="T26" fmla="*/ 169 w 178"/>
                  <a:gd name="T27" fmla="*/ 77 h 285"/>
                  <a:gd name="T28" fmla="*/ 163 w 178"/>
                  <a:gd name="T29" fmla="*/ 58 h 285"/>
                  <a:gd name="T30" fmla="*/ 154 w 178"/>
                  <a:gd name="T31" fmla="*/ 43 h 285"/>
                  <a:gd name="T32" fmla="*/ 141 w 178"/>
                  <a:gd name="T33" fmla="*/ 28 h 285"/>
                  <a:gd name="T34" fmla="*/ 132 w 178"/>
                  <a:gd name="T35" fmla="*/ 19 h 285"/>
                  <a:gd name="T36" fmla="*/ 117 w 178"/>
                  <a:gd name="T37" fmla="*/ 9 h 285"/>
                  <a:gd name="T38" fmla="*/ 105 w 178"/>
                  <a:gd name="T39" fmla="*/ 3 h 285"/>
                  <a:gd name="T40" fmla="*/ 89 w 178"/>
                  <a:gd name="T41" fmla="*/ 0 h 285"/>
                  <a:gd name="T42" fmla="*/ 77 w 178"/>
                  <a:gd name="T43" fmla="*/ 3 h 285"/>
                  <a:gd name="T44" fmla="*/ 62 w 178"/>
                  <a:gd name="T45" fmla="*/ 9 h 285"/>
                  <a:gd name="T46" fmla="*/ 49 w 178"/>
                  <a:gd name="T47" fmla="*/ 19 h 285"/>
                  <a:gd name="T48" fmla="*/ 37 w 178"/>
                  <a:gd name="T49" fmla="*/ 28 h 285"/>
                  <a:gd name="T50" fmla="*/ 28 w 178"/>
                  <a:gd name="T51" fmla="*/ 43 h 285"/>
                  <a:gd name="T52" fmla="*/ 19 w 178"/>
                  <a:gd name="T53" fmla="*/ 58 h 285"/>
                  <a:gd name="T54" fmla="*/ 13 w 178"/>
                  <a:gd name="T55" fmla="*/ 77 h 285"/>
                  <a:gd name="T56" fmla="*/ 7 w 178"/>
                  <a:gd name="T57" fmla="*/ 98 h 285"/>
                  <a:gd name="T58" fmla="*/ 3 w 178"/>
                  <a:gd name="T59" fmla="*/ 120 h 285"/>
                  <a:gd name="T60" fmla="*/ 0 w 178"/>
                  <a:gd name="T61" fmla="*/ 144 h 285"/>
                  <a:gd name="T62" fmla="*/ 3 w 178"/>
                  <a:gd name="T63" fmla="*/ 165 h 285"/>
                  <a:gd name="T64" fmla="*/ 7 w 178"/>
                  <a:gd name="T65" fmla="*/ 187 h 285"/>
                  <a:gd name="T66" fmla="*/ 13 w 178"/>
                  <a:gd name="T67" fmla="*/ 208 h 285"/>
                  <a:gd name="T68" fmla="*/ 19 w 178"/>
                  <a:gd name="T69" fmla="*/ 227 h 285"/>
                  <a:gd name="T70" fmla="*/ 28 w 178"/>
                  <a:gd name="T71" fmla="*/ 242 h 285"/>
                  <a:gd name="T72" fmla="*/ 37 w 178"/>
                  <a:gd name="T73" fmla="*/ 257 h 285"/>
                  <a:gd name="T74" fmla="*/ 49 w 178"/>
                  <a:gd name="T75" fmla="*/ 270 h 285"/>
                  <a:gd name="T76" fmla="*/ 62 w 178"/>
                  <a:gd name="T77" fmla="*/ 276 h 285"/>
                  <a:gd name="T78" fmla="*/ 77 w 178"/>
                  <a:gd name="T79" fmla="*/ 282 h 285"/>
                  <a:gd name="T80" fmla="*/ 89 w 178"/>
                  <a:gd name="T81" fmla="*/ 285 h 2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78"/>
                  <a:gd name="T124" fmla="*/ 0 h 285"/>
                  <a:gd name="T125" fmla="*/ 178 w 178"/>
                  <a:gd name="T126" fmla="*/ 285 h 28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78" h="285">
                    <a:moveTo>
                      <a:pt x="89" y="282"/>
                    </a:moveTo>
                    <a:lnTo>
                      <a:pt x="105" y="282"/>
                    </a:lnTo>
                    <a:lnTo>
                      <a:pt x="117" y="276"/>
                    </a:lnTo>
                    <a:lnTo>
                      <a:pt x="132" y="270"/>
                    </a:lnTo>
                    <a:lnTo>
                      <a:pt x="141" y="257"/>
                    </a:lnTo>
                    <a:lnTo>
                      <a:pt x="154" y="242"/>
                    </a:lnTo>
                    <a:lnTo>
                      <a:pt x="163" y="227"/>
                    </a:lnTo>
                    <a:lnTo>
                      <a:pt x="169" y="208"/>
                    </a:lnTo>
                    <a:lnTo>
                      <a:pt x="175" y="187"/>
                    </a:lnTo>
                    <a:lnTo>
                      <a:pt x="178" y="165"/>
                    </a:lnTo>
                    <a:lnTo>
                      <a:pt x="178" y="144"/>
                    </a:lnTo>
                    <a:lnTo>
                      <a:pt x="178" y="120"/>
                    </a:lnTo>
                    <a:lnTo>
                      <a:pt x="175" y="98"/>
                    </a:lnTo>
                    <a:lnTo>
                      <a:pt x="169" y="77"/>
                    </a:lnTo>
                    <a:lnTo>
                      <a:pt x="163" y="58"/>
                    </a:lnTo>
                    <a:lnTo>
                      <a:pt x="154" y="43"/>
                    </a:lnTo>
                    <a:lnTo>
                      <a:pt x="141" y="28"/>
                    </a:lnTo>
                    <a:lnTo>
                      <a:pt x="132" y="19"/>
                    </a:lnTo>
                    <a:lnTo>
                      <a:pt x="117" y="9"/>
                    </a:lnTo>
                    <a:lnTo>
                      <a:pt x="105" y="3"/>
                    </a:lnTo>
                    <a:lnTo>
                      <a:pt x="89" y="0"/>
                    </a:lnTo>
                    <a:lnTo>
                      <a:pt x="77" y="3"/>
                    </a:lnTo>
                    <a:lnTo>
                      <a:pt x="62" y="9"/>
                    </a:lnTo>
                    <a:lnTo>
                      <a:pt x="49" y="19"/>
                    </a:lnTo>
                    <a:lnTo>
                      <a:pt x="37" y="28"/>
                    </a:lnTo>
                    <a:lnTo>
                      <a:pt x="28" y="43"/>
                    </a:lnTo>
                    <a:lnTo>
                      <a:pt x="19" y="58"/>
                    </a:lnTo>
                    <a:lnTo>
                      <a:pt x="13" y="77"/>
                    </a:lnTo>
                    <a:lnTo>
                      <a:pt x="7" y="98"/>
                    </a:lnTo>
                    <a:lnTo>
                      <a:pt x="3" y="120"/>
                    </a:lnTo>
                    <a:lnTo>
                      <a:pt x="0" y="144"/>
                    </a:lnTo>
                    <a:lnTo>
                      <a:pt x="3" y="165"/>
                    </a:lnTo>
                    <a:lnTo>
                      <a:pt x="7" y="187"/>
                    </a:lnTo>
                    <a:lnTo>
                      <a:pt x="13" y="208"/>
                    </a:lnTo>
                    <a:lnTo>
                      <a:pt x="19" y="227"/>
                    </a:lnTo>
                    <a:lnTo>
                      <a:pt x="28" y="242"/>
                    </a:lnTo>
                    <a:lnTo>
                      <a:pt x="37" y="257"/>
                    </a:lnTo>
                    <a:lnTo>
                      <a:pt x="49" y="270"/>
                    </a:lnTo>
                    <a:lnTo>
                      <a:pt x="62" y="276"/>
                    </a:lnTo>
                    <a:lnTo>
                      <a:pt x="77" y="282"/>
                    </a:lnTo>
                    <a:lnTo>
                      <a:pt x="89" y="285"/>
                    </a:lnTo>
                  </a:path>
                </a:pathLst>
              </a:custGeom>
              <a:noFill/>
              <a:ln w="9525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" name="Freeform 111">
                <a:extLst>
                  <a:ext uri="{FF2B5EF4-FFF2-40B4-BE49-F238E27FC236}">
                    <a16:creationId xmlns:a16="http://schemas.microsoft.com/office/drawing/2014/main" id="{9BDE2D09-E160-1EFF-8460-7A38E4C87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1653"/>
                <a:ext cx="27" cy="31"/>
              </a:xfrm>
              <a:custGeom>
                <a:avLst/>
                <a:gdLst>
                  <a:gd name="T0" fmla="*/ 12 w 27"/>
                  <a:gd name="T1" fmla="*/ 28 h 31"/>
                  <a:gd name="T2" fmla="*/ 15 w 27"/>
                  <a:gd name="T3" fmla="*/ 31 h 31"/>
                  <a:gd name="T4" fmla="*/ 18 w 27"/>
                  <a:gd name="T5" fmla="*/ 31 h 31"/>
                  <a:gd name="T6" fmla="*/ 21 w 27"/>
                  <a:gd name="T7" fmla="*/ 28 h 31"/>
                  <a:gd name="T8" fmla="*/ 24 w 27"/>
                  <a:gd name="T9" fmla="*/ 25 h 31"/>
                  <a:gd name="T10" fmla="*/ 27 w 27"/>
                  <a:gd name="T11" fmla="*/ 22 h 31"/>
                  <a:gd name="T12" fmla="*/ 27 w 27"/>
                  <a:gd name="T13" fmla="*/ 19 h 31"/>
                  <a:gd name="T14" fmla="*/ 27 w 27"/>
                  <a:gd name="T15" fmla="*/ 16 h 31"/>
                  <a:gd name="T16" fmla="*/ 27 w 27"/>
                  <a:gd name="T17" fmla="*/ 13 h 31"/>
                  <a:gd name="T18" fmla="*/ 27 w 27"/>
                  <a:gd name="T19" fmla="*/ 10 h 31"/>
                  <a:gd name="T20" fmla="*/ 24 w 27"/>
                  <a:gd name="T21" fmla="*/ 7 h 31"/>
                  <a:gd name="T22" fmla="*/ 21 w 27"/>
                  <a:gd name="T23" fmla="*/ 3 h 31"/>
                  <a:gd name="T24" fmla="*/ 18 w 27"/>
                  <a:gd name="T25" fmla="*/ 3 h 31"/>
                  <a:gd name="T26" fmla="*/ 15 w 27"/>
                  <a:gd name="T27" fmla="*/ 0 h 31"/>
                  <a:gd name="T28" fmla="*/ 12 w 27"/>
                  <a:gd name="T29" fmla="*/ 0 h 31"/>
                  <a:gd name="T30" fmla="*/ 9 w 27"/>
                  <a:gd name="T31" fmla="*/ 3 h 31"/>
                  <a:gd name="T32" fmla="*/ 6 w 27"/>
                  <a:gd name="T33" fmla="*/ 3 h 31"/>
                  <a:gd name="T34" fmla="*/ 3 w 27"/>
                  <a:gd name="T35" fmla="*/ 7 h 31"/>
                  <a:gd name="T36" fmla="*/ 0 w 27"/>
                  <a:gd name="T37" fmla="*/ 10 h 31"/>
                  <a:gd name="T38" fmla="*/ 0 w 27"/>
                  <a:gd name="T39" fmla="*/ 13 h 31"/>
                  <a:gd name="T40" fmla="*/ 0 w 27"/>
                  <a:gd name="T41" fmla="*/ 16 h 31"/>
                  <a:gd name="T42" fmla="*/ 0 w 27"/>
                  <a:gd name="T43" fmla="*/ 19 h 31"/>
                  <a:gd name="T44" fmla="*/ 0 w 27"/>
                  <a:gd name="T45" fmla="*/ 22 h 31"/>
                  <a:gd name="T46" fmla="*/ 3 w 27"/>
                  <a:gd name="T47" fmla="*/ 25 h 31"/>
                  <a:gd name="T48" fmla="*/ 6 w 27"/>
                  <a:gd name="T49" fmla="*/ 28 h 31"/>
                  <a:gd name="T50" fmla="*/ 9 w 27"/>
                  <a:gd name="T51" fmla="*/ 31 h 31"/>
                  <a:gd name="T52" fmla="*/ 12 w 27"/>
                  <a:gd name="T53" fmla="*/ 31 h 31"/>
                  <a:gd name="T54" fmla="*/ 12 w 27"/>
                  <a:gd name="T55" fmla="*/ 28 h 3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7"/>
                  <a:gd name="T85" fmla="*/ 0 h 31"/>
                  <a:gd name="T86" fmla="*/ 27 w 27"/>
                  <a:gd name="T87" fmla="*/ 31 h 3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7" h="31">
                    <a:moveTo>
                      <a:pt x="12" y="28"/>
                    </a:moveTo>
                    <a:lnTo>
                      <a:pt x="15" y="31"/>
                    </a:lnTo>
                    <a:lnTo>
                      <a:pt x="18" y="31"/>
                    </a:lnTo>
                    <a:lnTo>
                      <a:pt x="21" y="28"/>
                    </a:lnTo>
                    <a:lnTo>
                      <a:pt x="24" y="25"/>
                    </a:lnTo>
                    <a:lnTo>
                      <a:pt x="27" y="22"/>
                    </a:lnTo>
                    <a:lnTo>
                      <a:pt x="27" y="19"/>
                    </a:lnTo>
                    <a:lnTo>
                      <a:pt x="27" y="16"/>
                    </a:lnTo>
                    <a:lnTo>
                      <a:pt x="27" y="13"/>
                    </a:lnTo>
                    <a:lnTo>
                      <a:pt x="27" y="10"/>
                    </a:lnTo>
                    <a:lnTo>
                      <a:pt x="24" y="7"/>
                    </a:lnTo>
                    <a:lnTo>
                      <a:pt x="21" y="3"/>
                    </a:lnTo>
                    <a:lnTo>
                      <a:pt x="18" y="3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lnTo>
                      <a:pt x="6" y="28"/>
                    </a:lnTo>
                    <a:lnTo>
                      <a:pt x="9" y="31"/>
                    </a:lnTo>
                    <a:lnTo>
                      <a:pt x="12" y="31"/>
                    </a:lnTo>
                    <a:lnTo>
                      <a:pt x="12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" name="Freeform 112">
                <a:extLst>
                  <a:ext uri="{FF2B5EF4-FFF2-40B4-BE49-F238E27FC236}">
                    <a16:creationId xmlns:a16="http://schemas.microsoft.com/office/drawing/2014/main" id="{9F8F00C4-0ADA-EF89-E4E6-AACD5295A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1568"/>
                <a:ext cx="27" cy="30"/>
              </a:xfrm>
              <a:custGeom>
                <a:avLst/>
                <a:gdLst>
                  <a:gd name="T0" fmla="*/ 12 w 27"/>
                  <a:gd name="T1" fmla="*/ 27 h 30"/>
                  <a:gd name="T2" fmla="*/ 15 w 27"/>
                  <a:gd name="T3" fmla="*/ 30 h 30"/>
                  <a:gd name="T4" fmla="*/ 18 w 27"/>
                  <a:gd name="T5" fmla="*/ 27 h 30"/>
                  <a:gd name="T6" fmla="*/ 21 w 27"/>
                  <a:gd name="T7" fmla="*/ 27 h 30"/>
                  <a:gd name="T8" fmla="*/ 24 w 27"/>
                  <a:gd name="T9" fmla="*/ 24 h 30"/>
                  <a:gd name="T10" fmla="*/ 27 w 27"/>
                  <a:gd name="T11" fmla="*/ 21 h 30"/>
                  <a:gd name="T12" fmla="*/ 27 w 27"/>
                  <a:gd name="T13" fmla="*/ 18 h 30"/>
                  <a:gd name="T14" fmla="*/ 27 w 27"/>
                  <a:gd name="T15" fmla="*/ 15 h 30"/>
                  <a:gd name="T16" fmla="*/ 27 w 27"/>
                  <a:gd name="T17" fmla="*/ 12 h 30"/>
                  <a:gd name="T18" fmla="*/ 27 w 27"/>
                  <a:gd name="T19" fmla="*/ 9 h 30"/>
                  <a:gd name="T20" fmla="*/ 24 w 27"/>
                  <a:gd name="T21" fmla="*/ 6 h 30"/>
                  <a:gd name="T22" fmla="*/ 21 w 27"/>
                  <a:gd name="T23" fmla="*/ 3 h 30"/>
                  <a:gd name="T24" fmla="*/ 18 w 27"/>
                  <a:gd name="T25" fmla="*/ 0 h 30"/>
                  <a:gd name="T26" fmla="*/ 15 w 27"/>
                  <a:gd name="T27" fmla="*/ 0 h 30"/>
                  <a:gd name="T28" fmla="*/ 12 w 27"/>
                  <a:gd name="T29" fmla="*/ 0 h 30"/>
                  <a:gd name="T30" fmla="*/ 9 w 27"/>
                  <a:gd name="T31" fmla="*/ 0 h 30"/>
                  <a:gd name="T32" fmla="*/ 6 w 27"/>
                  <a:gd name="T33" fmla="*/ 3 h 30"/>
                  <a:gd name="T34" fmla="*/ 3 w 27"/>
                  <a:gd name="T35" fmla="*/ 6 h 30"/>
                  <a:gd name="T36" fmla="*/ 0 w 27"/>
                  <a:gd name="T37" fmla="*/ 9 h 30"/>
                  <a:gd name="T38" fmla="*/ 0 w 27"/>
                  <a:gd name="T39" fmla="*/ 12 h 30"/>
                  <a:gd name="T40" fmla="*/ 0 w 27"/>
                  <a:gd name="T41" fmla="*/ 15 h 30"/>
                  <a:gd name="T42" fmla="*/ 0 w 27"/>
                  <a:gd name="T43" fmla="*/ 18 h 30"/>
                  <a:gd name="T44" fmla="*/ 0 w 27"/>
                  <a:gd name="T45" fmla="*/ 21 h 30"/>
                  <a:gd name="T46" fmla="*/ 3 w 27"/>
                  <a:gd name="T47" fmla="*/ 24 h 30"/>
                  <a:gd name="T48" fmla="*/ 6 w 27"/>
                  <a:gd name="T49" fmla="*/ 27 h 30"/>
                  <a:gd name="T50" fmla="*/ 9 w 27"/>
                  <a:gd name="T51" fmla="*/ 27 h 30"/>
                  <a:gd name="T52" fmla="*/ 12 w 27"/>
                  <a:gd name="T53" fmla="*/ 30 h 30"/>
                  <a:gd name="T54" fmla="*/ 12 w 27"/>
                  <a:gd name="T55" fmla="*/ 27 h 3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7"/>
                  <a:gd name="T85" fmla="*/ 0 h 30"/>
                  <a:gd name="T86" fmla="*/ 27 w 27"/>
                  <a:gd name="T87" fmla="*/ 30 h 3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7" h="30">
                    <a:moveTo>
                      <a:pt x="12" y="27"/>
                    </a:moveTo>
                    <a:lnTo>
                      <a:pt x="15" y="30"/>
                    </a:lnTo>
                    <a:lnTo>
                      <a:pt x="18" y="27"/>
                    </a:lnTo>
                    <a:lnTo>
                      <a:pt x="21" y="27"/>
                    </a:lnTo>
                    <a:lnTo>
                      <a:pt x="24" y="24"/>
                    </a:lnTo>
                    <a:lnTo>
                      <a:pt x="27" y="21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2"/>
                    </a:lnTo>
                    <a:lnTo>
                      <a:pt x="27" y="9"/>
                    </a:lnTo>
                    <a:lnTo>
                      <a:pt x="24" y="6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3" y="24"/>
                    </a:lnTo>
                    <a:lnTo>
                      <a:pt x="6" y="27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2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" name="Rectangle 113">
                <a:extLst>
                  <a:ext uri="{FF2B5EF4-FFF2-40B4-BE49-F238E27FC236}">
                    <a16:creationId xmlns:a16="http://schemas.microsoft.com/office/drawing/2014/main" id="{3313635C-F1FD-0EC2-EE13-82A87AA90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1118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314" name="Rectangle 114">
                <a:extLst>
                  <a:ext uri="{FF2B5EF4-FFF2-40B4-BE49-F238E27FC236}">
                    <a16:creationId xmlns:a16="http://schemas.microsoft.com/office/drawing/2014/main" id="{9ACB2DB3-1B6A-37CE-2883-4F3335C4F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111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h</a:t>
                </a:r>
                <a:endParaRPr lang="en-US" altLang="zh-CN" sz="800"/>
              </a:p>
            </p:txBody>
          </p:sp>
          <p:sp>
            <p:nvSpPr>
              <p:cNvPr id="315" name="Rectangle 115">
                <a:extLst>
                  <a:ext uri="{FF2B5EF4-FFF2-40B4-BE49-F238E27FC236}">
                    <a16:creationId xmlns:a16="http://schemas.microsoft.com/office/drawing/2014/main" id="{C5B32D55-C703-0714-419D-2F465D2B4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4" y="1118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16" name="Rectangle 116">
                <a:extLst>
                  <a:ext uri="{FF2B5EF4-FFF2-40B4-BE49-F238E27FC236}">
                    <a16:creationId xmlns:a16="http://schemas.microsoft.com/office/drawing/2014/main" id="{C73E7367-99E3-2C1B-50E0-DC8DAD738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111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f</a:t>
                </a:r>
                <a:endParaRPr lang="en-US" altLang="zh-CN" sz="800"/>
              </a:p>
            </p:txBody>
          </p:sp>
          <p:sp>
            <p:nvSpPr>
              <p:cNvPr id="317" name="Rectangle 117">
                <a:extLst>
                  <a:ext uri="{FF2B5EF4-FFF2-40B4-BE49-F238E27FC236}">
                    <a16:creationId xmlns:a16="http://schemas.microsoft.com/office/drawing/2014/main" id="{35698B94-6FA5-2F4C-0AB6-52D92006E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5" y="111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18" name="Rectangle 118">
                <a:extLst>
                  <a:ext uri="{FF2B5EF4-FFF2-40B4-BE49-F238E27FC236}">
                    <a16:creationId xmlns:a16="http://schemas.microsoft.com/office/drawing/2014/main" id="{00F16913-7145-D093-C754-C4BFF2565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1118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319" name="Rectangle 119">
                <a:extLst>
                  <a:ext uri="{FF2B5EF4-FFF2-40B4-BE49-F238E27FC236}">
                    <a16:creationId xmlns:a16="http://schemas.microsoft.com/office/drawing/2014/main" id="{36BAA71D-5096-75FA-7466-85C5A348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1188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l</a:t>
                </a:r>
                <a:endParaRPr lang="en-US" altLang="zh-CN" sz="800"/>
              </a:p>
            </p:txBody>
          </p:sp>
          <p:sp>
            <p:nvSpPr>
              <p:cNvPr id="320" name="Rectangle 120">
                <a:extLst>
                  <a:ext uri="{FF2B5EF4-FFF2-40B4-BE49-F238E27FC236}">
                    <a16:creationId xmlns:a16="http://schemas.microsoft.com/office/drawing/2014/main" id="{49380F26-5AF6-37C1-4F95-4452567B2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118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21" name="Rectangle 121">
                <a:extLst>
                  <a:ext uri="{FF2B5EF4-FFF2-40B4-BE49-F238E27FC236}">
                    <a16:creationId xmlns:a16="http://schemas.microsoft.com/office/drawing/2014/main" id="{1D0784E0-A1D2-2053-642C-0F961ED20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1" y="118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f</a:t>
                </a:r>
                <a:endParaRPr lang="en-US" altLang="zh-CN" sz="800"/>
              </a:p>
            </p:txBody>
          </p:sp>
          <p:sp>
            <p:nvSpPr>
              <p:cNvPr id="322" name="Rectangle 122">
                <a:extLst>
                  <a:ext uri="{FF2B5EF4-FFF2-40B4-BE49-F238E27FC236}">
                    <a16:creationId xmlns:a16="http://schemas.microsoft.com/office/drawing/2014/main" id="{47EFD0F1-157B-21B2-015C-96F1B4490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" y="118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23" name="Rectangle 123">
                <a:extLst>
                  <a:ext uri="{FF2B5EF4-FFF2-40B4-BE49-F238E27FC236}">
                    <a16:creationId xmlns:a16="http://schemas.microsoft.com/office/drawing/2014/main" id="{2EC61507-4796-2333-30D3-EF0CBBB0C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4" y="1188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 </a:t>
                </a:r>
                <a:endParaRPr lang="en-US" altLang="zh-CN" sz="800"/>
              </a:p>
            </p:txBody>
          </p:sp>
          <p:sp>
            <p:nvSpPr>
              <p:cNvPr id="324" name="Rectangle 124">
                <a:extLst>
                  <a:ext uri="{FF2B5EF4-FFF2-40B4-BE49-F238E27FC236}">
                    <a16:creationId xmlns:a16="http://schemas.microsoft.com/office/drawing/2014/main" id="{49B73D4B-F0CC-9225-FBD9-66E87BE9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18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2</a:t>
                </a:r>
                <a:endParaRPr lang="en-US" altLang="zh-CN" sz="800"/>
              </a:p>
            </p:txBody>
          </p:sp>
          <p:sp>
            <p:nvSpPr>
              <p:cNvPr id="325" name="Line 125">
                <a:extLst>
                  <a:ext uri="{FF2B5EF4-FFF2-40B4-BE49-F238E27FC236}">
                    <a16:creationId xmlns:a16="http://schemas.microsoft.com/office/drawing/2014/main" id="{BA6ACF7C-399B-2B7A-EADD-4697FF293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5" y="1326"/>
                <a:ext cx="1" cy="643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6" name="Line 126">
                <a:extLst>
                  <a:ext uri="{FF2B5EF4-FFF2-40B4-BE49-F238E27FC236}">
                    <a16:creationId xmlns:a16="http://schemas.microsoft.com/office/drawing/2014/main" id="{B1CEA254-6417-EF7A-1C5E-2F621439B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04" y="1185"/>
                <a:ext cx="58" cy="3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" name="Freeform 127">
                <a:extLst>
                  <a:ext uri="{FF2B5EF4-FFF2-40B4-BE49-F238E27FC236}">
                    <a16:creationId xmlns:a16="http://schemas.microsoft.com/office/drawing/2014/main" id="{B5A6F848-715E-7AFE-37B6-268E60981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1653"/>
                <a:ext cx="28" cy="31"/>
              </a:xfrm>
              <a:custGeom>
                <a:avLst/>
                <a:gdLst>
                  <a:gd name="T0" fmla="*/ 0 w 28"/>
                  <a:gd name="T1" fmla="*/ 0 h 31"/>
                  <a:gd name="T2" fmla="*/ 0 w 28"/>
                  <a:gd name="T3" fmla="*/ 31 h 31"/>
                  <a:gd name="T4" fmla="*/ 28 w 28"/>
                  <a:gd name="T5" fmla="*/ 16 h 31"/>
                  <a:gd name="T6" fmla="*/ 0 w 28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1"/>
                  <a:gd name="T14" fmla="*/ 28 w 28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1">
                    <a:moveTo>
                      <a:pt x="0" y="0"/>
                    </a:moveTo>
                    <a:lnTo>
                      <a:pt x="0" y="31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" name="Line 128">
                <a:extLst>
                  <a:ext uri="{FF2B5EF4-FFF2-40B4-BE49-F238E27FC236}">
                    <a16:creationId xmlns:a16="http://schemas.microsoft.com/office/drawing/2014/main" id="{4DA5E88D-97C4-57CE-C4AB-A93E7E52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9" y="1669"/>
                <a:ext cx="65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" name="Freeform 129">
                <a:extLst>
                  <a:ext uri="{FF2B5EF4-FFF2-40B4-BE49-F238E27FC236}">
                    <a16:creationId xmlns:a16="http://schemas.microsoft.com/office/drawing/2014/main" id="{A0D36FA7-F9AB-53FE-8E03-FF42ECD7A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482"/>
                <a:ext cx="27" cy="31"/>
              </a:xfrm>
              <a:custGeom>
                <a:avLst/>
                <a:gdLst>
                  <a:gd name="T0" fmla="*/ 0 w 27"/>
                  <a:gd name="T1" fmla="*/ 0 h 31"/>
                  <a:gd name="T2" fmla="*/ 0 w 27"/>
                  <a:gd name="T3" fmla="*/ 31 h 31"/>
                  <a:gd name="T4" fmla="*/ 27 w 27"/>
                  <a:gd name="T5" fmla="*/ 15 h 31"/>
                  <a:gd name="T6" fmla="*/ 0 w 27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31"/>
                  <a:gd name="T14" fmla="*/ 27 w 27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31">
                    <a:moveTo>
                      <a:pt x="0" y="0"/>
                    </a:moveTo>
                    <a:lnTo>
                      <a:pt x="0" y="31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0" name="Freeform 130">
                <a:extLst>
                  <a:ext uri="{FF2B5EF4-FFF2-40B4-BE49-F238E27FC236}">
                    <a16:creationId xmlns:a16="http://schemas.microsoft.com/office/drawing/2014/main" id="{6E4327BE-1985-9236-5483-ACFB1CD84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2260"/>
                <a:ext cx="27" cy="30"/>
              </a:xfrm>
              <a:custGeom>
                <a:avLst/>
                <a:gdLst>
                  <a:gd name="T0" fmla="*/ 0 w 27"/>
                  <a:gd name="T1" fmla="*/ 0 h 30"/>
                  <a:gd name="T2" fmla="*/ 0 w 27"/>
                  <a:gd name="T3" fmla="*/ 30 h 30"/>
                  <a:gd name="T4" fmla="*/ 27 w 27"/>
                  <a:gd name="T5" fmla="*/ 15 h 30"/>
                  <a:gd name="T6" fmla="*/ 0 w 27"/>
                  <a:gd name="T7" fmla="*/ 3 h 30"/>
                  <a:gd name="T8" fmla="*/ 0 w 27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30"/>
                  <a:gd name="T17" fmla="*/ 27 w 2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30">
                    <a:moveTo>
                      <a:pt x="0" y="0"/>
                    </a:moveTo>
                    <a:lnTo>
                      <a:pt x="0" y="30"/>
                    </a:lnTo>
                    <a:lnTo>
                      <a:pt x="27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1" name="Freeform 131">
                <a:extLst>
                  <a:ext uri="{FF2B5EF4-FFF2-40B4-BE49-F238E27FC236}">
                    <a16:creationId xmlns:a16="http://schemas.microsoft.com/office/drawing/2014/main" id="{70BACBA8-1D6D-EA51-C855-1D8B98334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827"/>
                <a:ext cx="27" cy="30"/>
              </a:xfrm>
              <a:custGeom>
                <a:avLst/>
                <a:gdLst>
                  <a:gd name="T0" fmla="*/ 0 w 27"/>
                  <a:gd name="T1" fmla="*/ 0 h 30"/>
                  <a:gd name="T2" fmla="*/ 0 w 27"/>
                  <a:gd name="T3" fmla="*/ 30 h 30"/>
                  <a:gd name="T4" fmla="*/ 27 w 27"/>
                  <a:gd name="T5" fmla="*/ 15 h 30"/>
                  <a:gd name="T6" fmla="*/ 0 w 27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30"/>
                  <a:gd name="T14" fmla="*/ 27 w 27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30">
                    <a:moveTo>
                      <a:pt x="0" y="0"/>
                    </a:moveTo>
                    <a:lnTo>
                      <a:pt x="0" y="3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" name="Freeform 132">
                <a:extLst>
                  <a:ext uri="{FF2B5EF4-FFF2-40B4-BE49-F238E27FC236}">
                    <a16:creationId xmlns:a16="http://schemas.microsoft.com/office/drawing/2014/main" id="{0841718B-B10C-7FC5-E39C-B4D8CF0C8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1727"/>
                <a:ext cx="30" cy="30"/>
              </a:xfrm>
              <a:custGeom>
                <a:avLst/>
                <a:gdLst>
                  <a:gd name="T0" fmla="*/ 0 w 30"/>
                  <a:gd name="T1" fmla="*/ 0 h 30"/>
                  <a:gd name="T2" fmla="*/ 0 w 30"/>
                  <a:gd name="T3" fmla="*/ 30 h 30"/>
                  <a:gd name="T4" fmla="*/ 30 w 30"/>
                  <a:gd name="T5" fmla="*/ 15 h 30"/>
                  <a:gd name="T6" fmla="*/ 0 w 30"/>
                  <a:gd name="T7" fmla="*/ 3 h 30"/>
                  <a:gd name="T8" fmla="*/ 0 w 30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0"/>
                  <a:gd name="T17" fmla="*/ 30 w 30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0">
                    <a:moveTo>
                      <a:pt x="0" y="0"/>
                    </a:moveTo>
                    <a:lnTo>
                      <a:pt x="0" y="30"/>
                    </a:lnTo>
                    <a:lnTo>
                      <a:pt x="30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3" name="Line 133">
                <a:extLst>
                  <a:ext uri="{FF2B5EF4-FFF2-40B4-BE49-F238E27FC236}">
                    <a16:creationId xmlns:a16="http://schemas.microsoft.com/office/drawing/2014/main" id="{EBE1F5C5-58F4-5295-4C16-04CD0BB67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6" y="1742"/>
                <a:ext cx="193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4" name="Freeform 134">
                <a:extLst>
                  <a:ext uri="{FF2B5EF4-FFF2-40B4-BE49-F238E27FC236}">
                    <a16:creationId xmlns:a16="http://schemas.microsoft.com/office/drawing/2014/main" id="{BBE55BB3-A32F-FB63-1B68-902DC0113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2051"/>
                <a:ext cx="30" cy="31"/>
              </a:xfrm>
              <a:custGeom>
                <a:avLst/>
                <a:gdLst>
                  <a:gd name="T0" fmla="*/ 0 w 30"/>
                  <a:gd name="T1" fmla="*/ 0 h 31"/>
                  <a:gd name="T2" fmla="*/ 0 w 30"/>
                  <a:gd name="T3" fmla="*/ 31 h 31"/>
                  <a:gd name="T4" fmla="*/ 30 w 30"/>
                  <a:gd name="T5" fmla="*/ 16 h 31"/>
                  <a:gd name="T6" fmla="*/ 0 w 30"/>
                  <a:gd name="T7" fmla="*/ 0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1"/>
                  <a:gd name="T14" fmla="*/ 30 w 30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1">
                    <a:moveTo>
                      <a:pt x="0" y="0"/>
                    </a:moveTo>
                    <a:lnTo>
                      <a:pt x="0" y="31"/>
                    </a:lnTo>
                    <a:lnTo>
                      <a:pt x="3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" name="Line 135">
                <a:extLst>
                  <a:ext uri="{FF2B5EF4-FFF2-40B4-BE49-F238E27FC236}">
                    <a16:creationId xmlns:a16="http://schemas.microsoft.com/office/drawing/2014/main" id="{17729B25-D52B-E49B-EB09-E349A64C5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6" y="2064"/>
                <a:ext cx="193" cy="3"/>
              </a:xfrm>
              <a:prstGeom prst="line">
                <a:avLst/>
              </a:pr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" name="Freeform 136">
                <a:extLst>
                  <a:ext uri="{FF2B5EF4-FFF2-40B4-BE49-F238E27FC236}">
                    <a16:creationId xmlns:a16="http://schemas.microsoft.com/office/drawing/2014/main" id="{BE94A5C8-7263-E54D-B54F-9E2F9157E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1" y="1712"/>
                <a:ext cx="934" cy="355"/>
              </a:xfrm>
              <a:custGeom>
                <a:avLst/>
                <a:gdLst>
                  <a:gd name="T0" fmla="*/ 934 w 934"/>
                  <a:gd name="T1" fmla="*/ 352 h 355"/>
                  <a:gd name="T2" fmla="*/ 0 w 934"/>
                  <a:gd name="T3" fmla="*/ 355 h 355"/>
                  <a:gd name="T4" fmla="*/ 0 w 934"/>
                  <a:gd name="T5" fmla="*/ 0 h 355"/>
                  <a:gd name="T6" fmla="*/ 0 60000 65536"/>
                  <a:gd name="T7" fmla="*/ 0 60000 65536"/>
                  <a:gd name="T8" fmla="*/ 0 60000 65536"/>
                  <a:gd name="T9" fmla="*/ 0 w 934"/>
                  <a:gd name="T10" fmla="*/ 0 h 355"/>
                  <a:gd name="T11" fmla="*/ 934 w 934"/>
                  <a:gd name="T12" fmla="*/ 355 h 3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4" h="355">
                    <a:moveTo>
                      <a:pt x="934" y="352"/>
                    </a:moveTo>
                    <a:lnTo>
                      <a:pt x="0" y="355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7" name="Freeform 137">
                <a:extLst>
                  <a:ext uri="{FF2B5EF4-FFF2-40B4-BE49-F238E27FC236}">
                    <a16:creationId xmlns:a16="http://schemas.microsoft.com/office/drawing/2014/main" id="{74B7D6FF-06BF-152A-7C70-30D367224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" y="1727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0 w 31"/>
                  <a:gd name="T3" fmla="*/ 30 h 30"/>
                  <a:gd name="T4" fmla="*/ 31 w 31"/>
                  <a:gd name="T5" fmla="*/ 15 h 30"/>
                  <a:gd name="T6" fmla="*/ 0 w 31"/>
                  <a:gd name="T7" fmla="*/ 3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0" y="30"/>
                    </a:lnTo>
                    <a:lnTo>
                      <a:pt x="31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" name="Line 138">
                <a:extLst>
                  <a:ext uri="{FF2B5EF4-FFF2-40B4-BE49-F238E27FC236}">
                    <a16:creationId xmlns:a16="http://schemas.microsoft.com/office/drawing/2014/main" id="{89F4E5EC-731A-9E3E-E181-19AF6F81E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1" y="1742"/>
                <a:ext cx="12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" name="Freeform 139">
                <a:extLst>
                  <a:ext uri="{FF2B5EF4-FFF2-40B4-BE49-F238E27FC236}">
                    <a16:creationId xmlns:a16="http://schemas.microsoft.com/office/drawing/2014/main" id="{292527BE-D261-7D45-F7D2-038EA0942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" y="2260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0 w 31"/>
                  <a:gd name="T3" fmla="*/ 30 h 30"/>
                  <a:gd name="T4" fmla="*/ 31 w 31"/>
                  <a:gd name="T5" fmla="*/ 15 h 30"/>
                  <a:gd name="T6" fmla="*/ 0 w 31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30"/>
                  <a:gd name="T14" fmla="*/ 31 w 31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30">
                    <a:moveTo>
                      <a:pt x="0" y="0"/>
                    </a:moveTo>
                    <a:lnTo>
                      <a:pt x="0" y="30"/>
                    </a:lnTo>
                    <a:lnTo>
                      <a:pt x="31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" name="Freeform 140">
                <a:extLst>
                  <a:ext uri="{FF2B5EF4-FFF2-40B4-BE49-F238E27FC236}">
                    <a16:creationId xmlns:a16="http://schemas.microsoft.com/office/drawing/2014/main" id="{3CE8C8D1-19D8-2F82-5D81-DC49E758A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827"/>
                <a:ext cx="28" cy="30"/>
              </a:xfrm>
              <a:custGeom>
                <a:avLst/>
                <a:gdLst>
                  <a:gd name="T0" fmla="*/ 0 w 28"/>
                  <a:gd name="T1" fmla="*/ 0 h 30"/>
                  <a:gd name="T2" fmla="*/ 0 w 28"/>
                  <a:gd name="T3" fmla="*/ 30 h 30"/>
                  <a:gd name="T4" fmla="*/ 28 w 28"/>
                  <a:gd name="T5" fmla="*/ 15 h 30"/>
                  <a:gd name="T6" fmla="*/ 0 w 28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0"/>
                  <a:gd name="T14" fmla="*/ 28 w 28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0">
                    <a:moveTo>
                      <a:pt x="0" y="0"/>
                    </a:moveTo>
                    <a:lnTo>
                      <a:pt x="0" y="3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1" name="Line 141">
                <a:extLst>
                  <a:ext uri="{FF2B5EF4-FFF2-40B4-BE49-F238E27FC236}">
                    <a16:creationId xmlns:a16="http://schemas.microsoft.com/office/drawing/2014/main" id="{46C9612B-1AEF-4532-18E1-8A07A0EE4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1" y="842"/>
                <a:ext cx="1155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" name="Line 142">
                <a:extLst>
                  <a:ext uri="{FF2B5EF4-FFF2-40B4-BE49-F238E27FC236}">
                    <a16:creationId xmlns:a16="http://schemas.microsoft.com/office/drawing/2014/main" id="{839A8ADA-4689-1DDD-1EDC-B904B90A7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0" y="842"/>
                <a:ext cx="290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" name="Freeform 143">
                <a:extLst>
                  <a:ext uri="{FF2B5EF4-FFF2-40B4-BE49-F238E27FC236}">
                    <a16:creationId xmlns:a16="http://schemas.microsoft.com/office/drawing/2014/main" id="{971CC054-A4B4-ACA9-F7EA-C8C971B26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80"/>
                <a:ext cx="31" cy="30"/>
              </a:xfrm>
              <a:custGeom>
                <a:avLst/>
                <a:gdLst>
                  <a:gd name="T0" fmla="*/ 0 w 31"/>
                  <a:gd name="T1" fmla="*/ 0 h 30"/>
                  <a:gd name="T2" fmla="*/ 0 w 31"/>
                  <a:gd name="T3" fmla="*/ 30 h 30"/>
                  <a:gd name="T4" fmla="*/ 31 w 31"/>
                  <a:gd name="T5" fmla="*/ 15 h 30"/>
                  <a:gd name="T6" fmla="*/ 0 w 31"/>
                  <a:gd name="T7" fmla="*/ 3 h 30"/>
                  <a:gd name="T8" fmla="*/ 0 w 3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0"/>
                  <a:gd name="T17" fmla="*/ 31 w 31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0">
                    <a:moveTo>
                      <a:pt x="0" y="0"/>
                    </a:moveTo>
                    <a:lnTo>
                      <a:pt x="0" y="30"/>
                    </a:lnTo>
                    <a:lnTo>
                      <a:pt x="31" y="1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" name="Freeform 144">
                <a:extLst>
                  <a:ext uri="{FF2B5EF4-FFF2-40B4-BE49-F238E27FC236}">
                    <a16:creationId xmlns:a16="http://schemas.microsoft.com/office/drawing/2014/main" id="{56FBD99F-314B-8760-4715-6DFDC54E2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340"/>
                <a:ext cx="31" cy="28"/>
              </a:xfrm>
              <a:custGeom>
                <a:avLst/>
                <a:gdLst>
                  <a:gd name="T0" fmla="*/ 0 w 31"/>
                  <a:gd name="T1" fmla="*/ 0 h 28"/>
                  <a:gd name="T2" fmla="*/ 0 w 31"/>
                  <a:gd name="T3" fmla="*/ 28 h 28"/>
                  <a:gd name="T4" fmla="*/ 31 w 31"/>
                  <a:gd name="T5" fmla="*/ 15 h 28"/>
                  <a:gd name="T6" fmla="*/ 0 w 31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8"/>
                  <a:gd name="T14" fmla="*/ 31 w 31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8">
                    <a:moveTo>
                      <a:pt x="0" y="0"/>
                    </a:moveTo>
                    <a:lnTo>
                      <a:pt x="0" y="28"/>
                    </a:lnTo>
                    <a:lnTo>
                      <a:pt x="31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" name="Freeform 145">
                <a:extLst>
                  <a:ext uri="{FF2B5EF4-FFF2-40B4-BE49-F238E27FC236}">
                    <a16:creationId xmlns:a16="http://schemas.microsoft.com/office/drawing/2014/main" id="{9292FBF0-F12D-5BBF-CA1E-4480EA0EA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" y="95"/>
                <a:ext cx="388" cy="747"/>
              </a:xfrm>
              <a:custGeom>
                <a:avLst/>
                <a:gdLst>
                  <a:gd name="T0" fmla="*/ 131 w 388"/>
                  <a:gd name="T1" fmla="*/ 0 h 747"/>
                  <a:gd name="T2" fmla="*/ 0 w 388"/>
                  <a:gd name="T3" fmla="*/ 0 h 747"/>
                  <a:gd name="T4" fmla="*/ 0 w 388"/>
                  <a:gd name="T5" fmla="*/ 419 h 747"/>
                  <a:gd name="T6" fmla="*/ 388 w 388"/>
                  <a:gd name="T7" fmla="*/ 419 h 747"/>
                  <a:gd name="T8" fmla="*/ 388 w 388"/>
                  <a:gd name="T9" fmla="*/ 747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8"/>
                  <a:gd name="T16" fmla="*/ 0 h 747"/>
                  <a:gd name="T17" fmla="*/ 388 w 388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8" h="747">
                    <a:moveTo>
                      <a:pt x="131" y="0"/>
                    </a:moveTo>
                    <a:lnTo>
                      <a:pt x="0" y="0"/>
                    </a:lnTo>
                    <a:lnTo>
                      <a:pt x="0" y="419"/>
                    </a:lnTo>
                    <a:lnTo>
                      <a:pt x="388" y="419"/>
                    </a:lnTo>
                    <a:lnTo>
                      <a:pt x="388" y="747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6" name="Freeform 146">
                <a:extLst>
                  <a:ext uri="{FF2B5EF4-FFF2-40B4-BE49-F238E27FC236}">
                    <a16:creationId xmlns:a16="http://schemas.microsoft.com/office/drawing/2014/main" id="{B1DE195E-1575-55FF-ACE8-012BFF16B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84" cy="1454"/>
              </a:xfrm>
              <a:custGeom>
                <a:avLst/>
                <a:gdLst>
                  <a:gd name="T0" fmla="*/ 64 w 784"/>
                  <a:gd name="T1" fmla="*/ 1451 h 1454"/>
                  <a:gd name="T2" fmla="*/ 0 w 784"/>
                  <a:gd name="T3" fmla="*/ 1454 h 1454"/>
                  <a:gd name="T4" fmla="*/ 0 w 784"/>
                  <a:gd name="T5" fmla="*/ 0 h 1454"/>
                  <a:gd name="T6" fmla="*/ 784 w 784"/>
                  <a:gd name="T7" fmla="*/ 0 h 1454"/>
                  <a:gd name="T8" fmla="*/ 784 w 784"/>
                  <a:gd name="T9" fmla="*/ 227 h 1454"/>
                  <a:gd name="T10" fmla="*/ 720 w 784"/>
                  <a:gd name="T11" fmla="*/ 227 h 14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84"/>
                  <a:gd name="T19" fmla="*/ 0 h 1454"/>
                  <a:gd name="T20" fmla="*/ 784 w 784"/>
                  <a:gd name="T21" fmla="*/ 1454 h 145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84" h="1454">
                    <a:moveTo>
                      <a:pt x="64" y="1451"/>
                    </a:moveTo>
                    <a:lnTo>
                      <a:pt x="0" y="1454"/>
                    </a:lnTo>
                    <a:lnTo>
                      <a:pt x="0" y="0"/>
                    </a:lnTo>
                    <a:lnTo>
                      <a:pt x="784" y="0"/>
                    </a:lnTo>
                    <a:lnTo>
                      <a:pt x="784" y="227"/>
                    </a:lnTo>
                    <a:lnTo>
                      <a:pt x="720" y="227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7" name="Rectangle 147">
                <a:extLst>
                  <a:ext uri="{FF2B5EF4-FFF2-40B4-BE49-F238E27FC236}">
                    <a16:creationId xmlns:a16="http://schemas.microsoft.com/office/drawing/2014/main" id="{A8FD7E2B-85CB-BD30-FEBD-C3AFB0617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43" y="157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48" name="Rectangle 148">
                <a:extLst>
                  <a:ext uri="{FF2B5EF4-FFF2-40B4-BE49-F238E27FC236}">
                    <a16:creationId xmlns:a16="http://schemas.microsoft.com/office/drawing/2014/main" id="{0D848EA2-B545-3A3E-9AD9-8937EDD96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4" y="1554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349" name="Rectangle 149">
                <a:extLst>
                  <a:ext uri="{FF2B5EF4-FFF2-40B4-BE49-F238E27FC236}">
                    <a16:creationId xmlns:a16="http://schemas.microsoft.com/office/drawing/2014/main" id="{1A8951B3-717E-0150-6C9C-91FFA7F59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6" y="152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350" name="Rectangle 150">
                <a:extLst>
                  <a:ext uri="{FF2B5EF4-FFF2-40B4-BE49-F238E27FC236}">
                    <a16:creationId xmlns:a16="http://schemas.microsoft.com/office/drawing/2014/main" id="{328A2E7B-E210-839F-7ED8-98FE140FF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43" y="15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51" name="Rectangle 151">
                <a:extLst>
                  <a:ext uri="{FF2B5EF4-FFF2-40B4-BE49-F238E27FC236}">
                    <a16:creationId xmlns:a16="http://schemas.microsoft.com/office/drawing/2014/main" id="{86CB9B11-9D1A-CD99-793C-9837CBE14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41" y="1485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352" name="Rectangle 152">
                <a:extLst>
                  <a:ext uri="{FF2B5EF4-FFF2-40B4-BE49-F238E27FC236}">
                    <a16:creationId xmlns:a16="http://schemas.microsoft.com/office/drawing/2014/main" id="{11FE4D36-53F6-451D-0A9B-A8DC1F6D7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4" y="1460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353" name="Rectangle 153">
                <a:extLst>
                  <a:ext uri="{FF2B5EF4-FFF2-40B4-BE49-F238E27FC236}">
                    <a16:creationId xmlns:a16="http://schemas.microsoft.com/office/drawing/2014/main" id="{4F084CBF-9DC2-E9A1-694C-EF2B164D1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6" y="142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c</a:t>
                </a:r>
                <a:endParaRPr lang="en-US" altLang="zh-CN" sz="800"/>
              </a:p>
            </p:txBody>
          </p:sp>
          <p:sp>
            <p:nvSpPr>
              <p:cNvPr id="354" name="Rectangle 154">
                <a:extLst>
                  <a:ext uri="{FF2B5EF4-FFF2-40B4-BE49-F238E27FC236}">
                    <a16:creationId xmlns:a16="http://schemas.microsoft.com/office/drawing/2014/main" id="{6302E9E1-525C-C9E8-46DD-8169DBCBE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43" y="1410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55" name="Rectangle 155">
                <a:extLst>
                  <a:ext uri="{FF2B5EF4-FFF2-40B4-BE49-F238E27FC236}">
                    <a16:creationId xmlns:a16="http://schemas.microsoft.com/office/drawing/2014/main" id="{6C510762-3B80-A13F-1D5D-0A926DB62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45" y="1395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56" name="Rectangle 156">
                <a:extLst>
                  <a:ext uri="{FF2B5EF4-FFF2-40B4-BE49-F238E27FC236}">
                    <a16:creationId xmlns:a16="http://schemas.microsoft.com/office/drawing/2014/main" id="{6196341E-1E5D-45FA-F5F7-2527CF9F5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4" y="137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o</a:t>
                </a:r>
                <a:endParaRPr lang="en-US" altLang="zh-CN" sz="800"/>
              </a:p>
            </p:txBody>
          </p:sp>
          <p:sp>
            <p:nvSpPr>
              <p:cNvPr id="357" name="Rectangle 157">
                <a:extLst>
                  <a:ext uri="{FF2B5EF4-FFF2-40B4-BE49-F238E27FC236}">
                    <a16:creationId xmlns:a16="http://schemas.microsoft.com/office/drawing/2014/main" id="{ECAA081E-E515-5845-EF07-947C1C7A8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1234" y="1338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358" name="Freeform 158">
                <a:extLst>
                  <a:ext uri="{FF2B5EF4-FFF2-40B4-BE49-F238E27FC236}">
                    <a16:creationId xmlns:a16="http://schemas.microsoft.com/office/drawing/2014/main" id="{8EB79235-2F7D-2C2E-CCF2-30742FB86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609"/>
                <a:ext cx="125" cy="62"/>
              </a:xfrm>
              <a:custGeom>
                <a:avLst/>
                <a:gdLst>
                  <a:gd name="T0" fmla="*/ 122 w 125"/>
                  <a:gd name="T1" fmla="*/ 0 h 62"/>
                  <a:gd name="T2" fmla="*/ 125 w 125"/>
                  <a:gd name="T3" fmla="*/ 62 h 62"/>
                  <a:gd name="T4" fmla="*/ 0 w 125"/>
                  <a:gd name="T5" fmla="*/ 62 h 62"/>
                  <a:gd name="T6" fmla="*/ 0 w 125"/>
                  <a:gd name="T7" fmla="*/ 0 h 62"/>
                  <a:gd name="T8" fmla="*/ 125 w 125"/>
                  <a:gd name="T9" fmla="*/ 0 h 62"/>
                  <a:gd name="T10" fmla="*/ 122 w 125"/>
                  <a:gd name="T11" fmla="*/ 0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62"/>
                  <a:gd name="T20" fmla="*/ 125 w 125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62">
                    <a:moveTo>
                      <a:pt x="122" y="0"/>
                    </a:moveTo>
                    <a:lnTo>
                      <a:pt x="125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25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" name="Rectangle 159">
                <a:extLst>
                  <a:ext uri="{FF2B5EF4-FFF2-40B4-BE49-F238E27FC236}">
                    <a16:creationId xmlns:a16="http://schemas.microsoft.com/office/drawing/2014/main" id="{1394EDAC-CA2D-BBED-1FC3-E68FEA7D7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" y="6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60" name="Rectangle 160">
                <a:extLst>
                  <a:ext uri="{FF2B5EF4-FFF2-40B4-BE49-F238E27FC236}">
                    <a16:creationId xmlns:a16="http://schemas.microsoft.com/office/drawing/2014/main" id="{1C84D428-EF2C-D12D-7D38-E9F50AF15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" y="603"/>
                <a:ext cx="39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F</a:t>
                </a:r>
                <a:endParaRPr lang="en-US" altLang="zh-CN" sz="800"/>
              </a:p>
            </p:txBody>
          </p:sp>
          <p:sp>
            <p:nvSpPr>
              <p:cNvPr id="361" name="Rectangle 161">
                <a:extLst>
                  <a:ext uri="{FF2B5EF4-FFF2-40B4-BE49-F238E27FC236}">
                    <a16:creationId xmlns:a16="http://schemas.microsoft.com/office/drawing/2014/main" id="{E3DDE04B-1FA1-82B4-EF4F-111F52B90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" y="6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/</a:t>
                </a:r>
                <a:endParaRPr lang="en-US" altLang="zh-CN" sz="800"/>
              </a:p>
            </p:txBody>
          </p:sp>
          <p:sp>
            <p:nvSpPr>
              <p:cNvPr id="362" name="Rectangle 162">
                <a:extLst>
                  <a:ext uri="{FF2B5EF4-FFF2-40B4-BE49-F238E27FC236}">
                    <a16:creationId xmlns:a16="http://schemas.microsoft.com/office/drawing/2014/main" id="{3FD066F9-A9AB-995B-9736-F7C19BBBB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" y="6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63" name="Rectangle 163">
                <a:extLst>
                  <a:ext uri="{FF2B5EF4-FFF2-40B4-BE49-F238E27FC236}">
                    <a16:creationId xmlns:a16="http://schemas.microsoft.com/office/drawing/2014/main" id="{B0FEBD3E-7FA7-4C2B-38E8-03D92ADEE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603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364" name="Freeform 164">
                <a:extLst>
                  <a:ext uri="{FF2B5EF4-FFF2-40B4-BE49-F238E27FC236}">
                    <a16:creationId xmlns:a16="http://schemas.microsoft.com/office/drawing/2014/main" id="{00455C53-6D8C-D508-7E5F-87052D5F6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7" y="609"/>
                <a:ext cx="126" cy="62"/>
              </a:xfrm>
              <a:custGeom>
                <a:avLst/>
                <a:gdLst>
                  <a:gd name="T0" fmla="*/ 123 w 126"/>
                  <a:gd name="T1" fmla="*/ 0 h 62"/>
                  <a:gd name="T2" fmla="*/ 126 w 126"/>
                  <a:gd name="T3" fmla="*/ 62 h 62"/>
                  <a:gd name="T4" fmla="*/ 0 w 126"/>
                  <a:gd name="T5" fmla="*/ 62 h 62"/>
                  <a:gd name="T6" fmla="*/ 0 w 126"/>
                  <a:gd name="T7" fmla="*/ 0 h 62"/>
                  <a:gd name="T8" fmla="*/ 126 w 126"/>
                  <a:gd name="T9" fmla="*/ 0 h 62"/>
                  <a:gd name="T10" fmla="*/ 123 w 126"/>
                  <a:gd name="T11" fmla="*/ 0 h 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6"/>
                  <a:gd name="T19" fmla="*/ 0 h 62"/>
                  <a:gd name="T20" fmla="*/ 126 w 126"/>
                  <a:gd name="T21" fmla="*/ 62 h 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6" h="62">
                    <a:moveTo>
                      <a:pt x="123" y="0"/>
                    </a:moveTo>
                    <a:lnTo>
                      <a:pt x="126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26" y="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" name="Freeform 165">
                <a:extLst>
                  <a:ext uri="{FF2B5EF4-FFF2-40B4-BE49-F238E27FC236}">
                    <a16:creationId xmlns:a16="http://schemas.microsoft.com/office/drawing/2014/main" id="{DFB75DDD-D05D-49E2-7922-C992B8EC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609"/>
                <a:ext cx="126" cy="62"/>
              </a:xfrm>
              <a:custGeom>
                <a:avLst/>
                <a:gdLst>
                  <a:gd name="T0" fmla="*/ 126 w 126"/>
                  <a:gd name="T1" fmla="*/ 0 h 62"/>
                  <a:gd name="T2" fmla="*/ 126 w 126"/>
                  <a:gd name="T3" fmla="*/ 62 h 62"/>
                  <a:gd name="T4" fmla="*/ 0 w 126"/>
                  <a:gd name="T5" fmla="*/ 62 h 62"/>
                  <a:gd name="T6" fmla="*/ 0 w 126"/>
                  <a:gd name="T7" fmla="*/ 0 h 62"/>
                  <a:gd name="T8" fmla="*/ 126 w 126"/>
                  <a:gd name="T9" fmla="*/ 0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62"/>
                  <a:gd name="T17" fmla="*/ 126 w 126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62">
                    <a:moveTo>
                      <a:pt x="126" y="0"/>
                    </a:moveTo>
                    <a:lnTo>
                      <a:pt x="126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" name="Rectangle 166">
                <a:extLst>
                  <a:ext uri="{FF2B5EF4-FFF2-40B4-BE49-F238E27FC236}">
                    <a16:creationId xmlns:a16="http://schemas.microsoft.com/office/drawing/2014/main" id="{F6478DC9-13A3-C1C5-A92B-C69698A4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60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67" name="Rectangle 167">
                <a:extLst>
                  <a:ext uri="{FF2B5EF4-FFF2-40B4-BE49-F238E27FC236}">
                    <a16:creationId xmlns:a16="http://schemas.microsoft.com/office/drawing/2014/main" id="{1F37F382-AD57-2C42-1396-0E1F98921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60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368" name="Rectangle 168">
                <a:extLst>
                  <a:ext uri="{FF2B5EF4-FFF2-40B4-BE49-F238E27FC236}">
                    <a16:creationId xmlns:a16="http://schemas.microsoft.com/office/drawing/2014/main" id="{B442DC32-C5E6-833F-C187-740A7B267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6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/</a:t>
                </a:r>
                <a:endParaRPr lang="en-US" altLang="zh-CN" sz="800"/>
              </a:p>
            </p:txBody>
          </p:sp>
          <p:sp>
            <p:nvSpPr>
              <p:cNvPr id="369" name="Rectangle 169">
                <a:extLst>
                  <a:ext uri="{FF2B5EF4-FFF2-40B4-BE49-F238E27FC236}">
                    <a16:creationId xmlns:a16="http://schemas.microsoft.com/office/drawing/2014/main" id="{6CC55294-404D-94F5-2F02-19893607D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603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370" name="Rectangle 170">
                <a:extLst>
                  <a:ext uri="{FF2B5EF4-FFF2-40B4-BE49-F238E27FC236}">
                    <a16:creationId xmlns:a16="http://schemas.microsoft.com/office/drawing/2014/main" id="{FB1C32B0-2069-0CD4-C7D9-BAD3A704E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60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71" name="Rectangle 171">
                <a:extLst>
                  <a:ext uri="{FF2B5EF4-FFF2-40B4-BE49-F238E27FC236}">
                    <a16:creationId xmlns:a16="http://schemas.microsoft.com/office/drawing/2014/main" id="{FF81E392-A29F-C558-C8AC-1267CF221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" y="603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372" name="Freeform 172">
                <a:extLst>
                  <a:ext uri="{FF2B5EF4-FFF2-40B4-BE49-F238E27FC236}">
                    <a16:creationId xmlns:a16="http://schemas.microsoft.com/office/drawing/2014/main" id="{3F1C2A5A-067C-3883-F0DF-ADAB33F7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609"/>
                <a:ext cx="125" cy="62"/>
              </a:xfrm>
              <a:custGeom>
                <a:avLst/>
                <a:gdLst>
                  <a:gd name="T0" fmla="*/ 125 w 125"/>
                  <a:gd name="T1" fmla="*/ 0 h 62"/>
                  <a:gd name="T2" fmla="*/ 125 w 125"/>
                  <a:gd name="T3" fmla="*/ 62 h 62"/>
                  <a:gd name="T4" fmla="*/ 0 w 125"/>
                  <a:gd name="T5" fmla="*/ 62 h 62"/>
                  <a:gd name="T6" fmla="*/ 0 w 125"/>
                  <a:gd name="T7" fmla="*/ 0 h 62"/>
                  <a:gd name="T8" fmla="*/ 125 w 125"/>
                  <a:gd name="T9" fmla="*/ 0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62"/>
                  <a:gd name="T17" fmla="*/ 125 w 125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62">
                    <a:moveTo>
                      <a:pt x="125" y="0"/>
                    </a:moveTo>
                    <a:lnTo>
                      <a:pt x="125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3" name="Rectangle 173">
                <a:extLst>
                  <a:ext uri="{FF2B5EF4-FFF2-40B4-BE49-F238E27FC236}">
                    <a16:creationId xmlns:a16="http://schemas.microsoft.com/office/drawing/2014/main" id="{793FC266-CA31-4EC2-9701-96D9D6BBC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4" y="603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374" name="Rectangle 174">
                <a:extLst>
                  <a:ext uri="{FF2B5EF4-FFF2-40B4-BE49-F238E27FC236}">
                    <a16:creationId xmlns:a16="http://schemas.microsoft.com/office/drawing/2014/main" id="{B31D1F06-7ECF-7D69-3052-751087A17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3" y="60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75" name="Rectangle 175">
                <a:extLst>
                  <a:ext uri="{FF2B5EF4-FFF2-40B4-BE49-F238E27FC236}">
                    <a16:creationId xmlns:a16="http://schemas.microsoft.com/office/drawing/2014/main" id="{BB18D0CA-7939-0313-7385-1A4DED8E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9" y="603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376" name="Rectangle 176">
                <a:extLst>
                  <a:ext uri="{FF2B5EF4-FFF2-40B4-BE49-F238E27FC236}">
                    <a16:creationId xmlns:a16="http://schemas.microsoft.com/office/drawing/2014/main" id="{226266CA-1D5A-530A-4051-4ECE48E40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8" y="6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/</a:t>
                </a:r>
                <a:endParaRPr lang="en-US" altLang="zh-CN" sz="800"/>
              </a:p>
            </p:txBody>
          </p:sp>
          <p:sp>
            <p:nvSpPr>
              <p:cNvPr id="377" name="Rectangle 177">
                <a:extLst>
                  <a:ext uri="{FF2B5EF4-FFF2-40B4-BE49-F238E27FC236}">
                    <a16:creationId xmlns:a16="http://schemas.microsoft.com/office/drawing/2014/main" id="{4B613174-85B9-575D-FB86-0419553C5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603"/>
                <a:ext cx="60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W</a:t>
                </a:r>
                <a:endParaRPr lang="en-US" altLang="zh-CN" sz="800"/>
              </a:p>
            </p:txBody>
          </p:sp>
          <p:sp>
            <p:nvSpPr>
              <p:cNvPr id="378" name="Rectangle 178">
                <a:extLst>
                  <a:ext uri="{FF2B5EF4-FFF2-40B4-BE49-F238E27FC236}">
                    <a16:creationId xmlns:a16="http://schemas.microsoft.com/office/drawing/2014/main" id="{5206A1F1-C9AF-6F90-1C4E-3F2F7B8FC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9" y="60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B</a:t>
                </a:r>
                <a:endParaRPr lang="en-US" altLang="zh-CN" sz="800"/>
              </a:p>
            </p:txBody>
          </p:sp>
          <p:sp>
            <p:nvSpPr>
              <p:cNvPr id="379" name="Rectangle 179">
                <a:extLst>
                  <a:ext uri="{FF2B5EF4-FFF2-40B4-BE49-F238E27FC236}">
                    <a16:creationId xmlns:a16="http://schemas.microsoft.com/office/drawing/2014/main" id="{D0B178F3-D872-0F3C-46C7-31C4B5CE1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707"/>
                <a:ext cx="59" cy="1905"/>
              </a:xfrm>
              <a:prstGeom prst="rect">
                <a:avLst/>
              </a:pr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80" name="Freeform 180">
                <a:extLst>
                  <a:ext uri="{FF2B5EF4-FFF2-40B4-BE49-F238E27FC236}">
                    <a16:creationId xmlns:a16="http://schemas.microsoft.com/office/drawing/2014/main" id="{832E9122-F7FD-409C-53B5-693408993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707"/>
                <a:ext cx="59" cy="1905"/>
              </a:xfrm>
              <a:custGeom>
                <a:avLst/>
                <a:gdLst>
                  <a:gd name="T0" fmla="*/ 0 w 59"/>
                  <a:gd name="T1" fmla="*/ 1905 h 1905"/>
                  <a:gd name="T2" fmla="*/ 59 w 59"/>
                  <a:gd name="T3" fmla="*/ 1905 h 1905"/>
                  <a:gd name="T4" fmla="*/ 59 w 59"/>
                  <a:gd name="T5" fmla="*/ 0 h 1905"/>
                  <a:gd name="T6" fmla="*/ 0 w 59"/>
                  <a:gd name="T7" fmla="*/ 0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1905"/>
                  <a:gd name="T14" fmla="*/ 59 w 59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1905">
                    <a:moveTo>
                      <a:pt x="0" y="1905"/>
                    </a:moveTo>
                    <a:lnTo>
                      <a:pt x="59" y="1905"/>
                    </a:lnTo>
                    <a:lnTo>
                      <a:pt x="59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" name="Rectangle 181">
                <a:extLst>
                  <a:ext uri="{FF2B5EF4-FFF2-40B4-BE49-F238E27FC236}">
                    <a16:creationId xmlns:a16="http://schemas.microsoft.com/office/drawing/2014/main" id="{8BD5DA87-330D-D7D0-EBC2-775C60D36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3" y="707"/>
                <a:ext cx="55" cy="1905"/>
              </a:xfrm>
              <a:prstGeom prst="rect">
                <a:avLst/>
              </a:pr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82" name="Freeform 182">
                <a:extLst>
                  <a:ext uri="{FF2B5EF4-FFF2-40B4-BE49-F238E27FC236}">
                    <a16:creationId xmlns:a16="http://schemas.microsoft.com/office/drawing/2014/main" id="{63BF8561-EA97-1FBA-1130-07E58AD3A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707"/>
                <a:ext cx="55" cy="1905"/>
              </a:xfrm>
              <a:custGeom>
                <a:avLst/>
                <a:gdLst>
                  <a:gd name="T0" fmla="*/ 55 w 55"/>
                  <a:gd name="T1" fmla="*/ 0 h 1905"/>
                  <a:gd name="T2" fmla="*/ 0 w 55"/>
                  <a:gd name="T3" fmla="*/ 0 h 1905"/>
                  <a:gd name="T4" fmla="*/ 0 w 55"/>
                  <a:gd name="T5" fmla="*/ 1905 h 1905"/>
                  <a:gd name="T6" fmla="*/ 55 w 55"/>
                  <a:gd name="T7" fmla="*/ 1905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5"/>
                  <a:gd name="T13" fmla="*/ 0 h 1905"/>
                  <a:gd name="T14" fmla="*/ 55 w 55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5" h="1905">
                    <a:moveTo>
                      <a:pt x="55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5" y="190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" name="Freeform 183">
                <a:extLst>
                  <a:ext uri="{FF2B5EF4-FFF2-40B4-BE49-F238E27FC236}">
                    <a16:creationId xmlns:a16="http://schemas.microsoft.com/office/drawing/2014/main" id="{4DE57A74-DFE0-307F-8AB8-73AF20039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707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w 58"/>
                  <a:gd name="T9" fmla="*/ 1905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905"/>
                  <a:gd name="T17" fmla="*/ 58 w 58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" name="Freeform 184">
                <a:extLst>
                  <a:ext uri="{FF2B5EF4-FFF2-40B4-BE49-F238E27FC236}">
                    <a16:creationId xmlns:a16="http://schemas.microsoft.com/office/drawing/2014/main" id="{299538C8-2013-42DC-5306-E4930982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707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1905"/>
                  <a:gd name="T14" fmla="*/ 58 w 58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Freeform 185">
                <a:extLst>
                  <a:ext uri="{FF2B5EF4-FFF2-40B4-BE49-F238E27FC236}">
                    <a16:creationId xmlns:a16="http://schemas.microsoft.com/office/drawing/2014/main" id="{1FB4EC32-D062-7CA0-A21C-9D415A1F8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2" y="707"/>
                <a:ext cx="59" cy="1905"/>
              </a:xfrm>
              <a:custGeom>
                <a:avLst/>
                <a:gdLst>
                  <a:gd name="T0" fmla="*/ 56 w 59"/>
                  <a:gd name="T1" fmla="*/ 0 h 1905"/>
                  <a:gd name="T2" fmla="*/ 0 w 59"/>
                  <a:gd name="T3" fmla="*/ 0 h 1905"/>
                  <a:gd name="T4" fmla="*/ 0 w 59"/>
                  <a:gd name="T5" fmla="*/ 1905 h 1905"/>
                  <a:gd name="T6" fmla="*/ 59 w 59"/>
                  <a:gd name="T7" fmla="*/ 1905 h 1905"/>
                  <a:gd name="T8" fmla="*/ 56 w 59"/>
                  <a:gd name="T9" fmla="*/ 0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905"/>
                  <a:gd name="T17" fmla="*/ 59 w 59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905">
                    <a:moveTo>
                      <a:pt x="56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9" y="1905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Freeform 186">
                <a:extLst>
                  <a:ext uri="{FF2B5EF4-FFF2-40B4-BE49-F238E27FC236}">
                    <a16:creationId xmlns:a16="http://schemas.microsoft.com/office/drawing/2014/main" id="{6ADDF91F-F45F-EF14-6EE5-7CCF06C8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2" y="707"/>
                <a:ext cx="59" cy="1905"/>
              </a:xfrm>
              <a:custGeom>
                <a:avLst/>
                <a:gdLst>
                  <a:gd name="T0" fmla="*/ 56 w 59"/>
                  <a:gd name="T1" fmla="*/ 0 h 1905"/>
                  <a:gd name="T2" fmla="*/ 0 w 59"/>
                  <a:gd name="T3" fmla="*/ 0 h 1905"/>
                  <a:gd name="T4" fmla="*/ 0 w 59"/>
                  <a:gd name="T5" fmla="*/ 1905 h 1905"/>
                  <a:gd name="T6" fmla="*/ 59 w 59"/>
                  <a:gd name="T7" fmla="*/ 1905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1905"/>
                  <a:gd name="T14" fmla="*/ 59 w 59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1905">
                    <a:moveTo>
                      <a:pt x="56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9" y="190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7" name="Freeform 187">
                <a:extLst>
                  <a:ext uri="{FF2B5EF4-FFF2-40B4-BE49-F238E27FC236}">
                    <a16:creationId xmlns:a16="http://schemas.microsoft.com/office/drawing/2014/main" id="{85672AF2-F14C-E061-4949-569ED4CD0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" y="43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3 w 107"/>
                  <a:gd name="T3" fmla="*/ 46 h 364"/>
                  <a:gd name="T4" fmla="*/ 3 w 107"/>
                  <a:gd name="T5" fmla="*/ 37 h 364"/>
                  <a:gd name="T6" fmla="*/ 6 w 107"/>
                  <a:gd name="T7" fmla="*/ 28 h 364"/>
                  <a:gd name="T8" fmla="*/ 12 w 107"/>
                  <a:gd name="T9" fmla="*/ 21 h 364"/>
                  <a:gd name="T10" fmla="*/ 15 w 107"/>
                  <a:gd name="T11" fmla="*/ 15 h 364"/>
                  <a:gd name="T12" fmla="*/ 24 w 107"/>
                  <a:gd name="T13" fmla="*/ 9 h 364"/>
                  <a:gd name="T14" fmla="*/ 30 w 107"/>
                  <a:gd name="T15" fmla="*/ 6 h 364"/>
                  <a:gd name="T16" fmla="*/ 36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4 w 107"/>
                  <a:gd name="T23" fmla="*/ 0 h 364"/>
                  <a:gd name="T24" fmla="*/ 70 w 107"/>
                  <a:gd name="T25" fmla="*/ 3 h 364"/>
                  <a:gd name="T26" fmla="*/ 79 w 107"/>
                  <a:gd name="T27" fmla="*/ 6 h 364"/>
                  <a:gd name="T28" fmla="*/ 85 w 107"/>
                  <a:gd name="T29" fmla="*/ 9 h 364"/>
                  <a:gd name="T30" fmla="*/ 91 w 107"/>
                  <a:gd name="T31" fmla="*/ 15 h 364"/>
                  <a:gd name="T32" fmla="*/ 98 w 107"/>
                  <a:gd name="T33" fmla="*/ 21 h 364"/>
                  <a:gd name="T34" fmla="*/ 101 w 107"/>
                  <a:gd name="T35" fmla="*/ 28 h 364"/>
                  <a:gd name="T36" fmla="*/ 104 w 107"/>
                  <a:gd name="T37" fmla="*/ 37 h 364"/>
                  <a:gd name="T38" fmla="*/ 107 w 107"/>
                  <a:gd name="T39" fmla="*/ 46 h 364"/>
                  <a:gd name="T40" fmla="*/ 107 w 107"/>
                  <a:gd name="T41" fmla="*/ 55 h 364"/>
                  <a:gd name="T42" fmla="*/ 107 w 107"/>
                  <a:gd name="T43" fmla="*/ 312 h 364"/>
                  <a:gd name="T44" fmla="*/ 107 w 107"/>
                  <a:gd name="T45" fmla="*/ 321 h 364"/>
                  <a:gd name="T46" fmla="*/ 104 w 107"/>
                  <a:gd name="T47" fmla="*/ 328 h 364"/>
                  <a:gd name="T48" fmla="*/ 101 w 107"/>
                  <a:gd name="T49" fmla="*/ 337 h 364"/>
                  <a:gd name="T50" fmla="*/ 98 w 107"/>
                  <a:gd name="T51" fmla="*/ 343 h 364"/>
                  <a:gd name="T52" fmla="*/ 91 w 107"/>
                  <a:gd name="T53" fmla="*/ 349 h 364"/>
                  <a:gd name="T54" fmla="*/ 85 w 107"/>
                  <a:gd name="T55" fmla="*/ 355 h 364"/>
                  <a:gd name="T56" fmla="*/ 79 w 107"/>
                  <a:gd name="T57" fmla="*/ 358 h 364"/>
                  <a:gd name="T58" fmla="*/ 70 w 107"/>
                  <a:gd name="T59" fmla="*/ 361 h 364"/>
                  <a:gd name="T60" fmla="*/ 64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6 w 107"/>
                  <a:gd name="T67" fmla="*/ 361 h 364"/>
                  <a:gd name="T68" fmla="*/ 30 w 107"/>
                  <a:gd name="T69" fmla="*/ 358 h 364"/>
                  <a:gd name="T70" fmla="*/ 24 w 107"/>
                  <a:gd name="T71" fmla="*/ 355 h 364"/>
                  <a:gd name="T72" fmla="*/ 15 w 107"/>
                  <a:gd name="T73" fmla="*/ 349 h 364"/>
                  <a:gd name="T74" fmla="*/ 12 w 107"/>
                  <a:gd name="T75" fmla="*/ 343 h 364"/>
                  <a:gd name="T76" fmla="*/ 6 w 107"/>
                  <a:gd name="T77" fmla="*/ 337 h 364"/>
                  <a:gd name="T78" fmla="*/ 3 w 107"/>
                  <a:gd name="T79" fmla="*/ 328 h 364"/>
                  <a:gd name="T80" fmla="*/ 3 w 107"/>
                  <a:gd name="T81" fmla="*/ 321 h 364"/>
                  <a:gd name="T82" fmla="*/ 0 w 107"/>
                  <a:gd name="T83" fmla="*/ 312 h 364"/>
                  <a:gd name="T84" fmla="*/ 0 w 107"/>
                  <a:gd name="T85" fmla="*/ 55 h 364"/>
                  <a:gd name="T86" fmla="*/ 0 w 107"/>
                  <a:gd name="T87" fmla="*/ 52 h 3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7"/>
                  <a:gd name="T133" fmla="*/ 0 h 364"/>
                  <a:gd name="T134" fmla="*/ 107 w 107"/>
                  <a:gd name="T135" fmla="*/ 364 h 3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7" h="364">
                    <a:moveTo>
                      <a:pt x="0" y="52"/>
                    </a:moveTo>
                    <a:lnTo>
                      <a:pt x="3" y="46"/>
                    </a:lnTo>
                    <a:lnTo>
                      <a:pt x="3" y="37"/>
                    </a:lnTo>
                    <a:lnTo>
                      <a:pt x="6" y="28"/>
                    </a:lnTo>
                    <a:lnTo>
                      <a:pt x="12" y="21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0" y="6"/>
                    </a:lnTo>
                    <a:lnTo>
                      <a:pt x="36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0" y="3"/>
                    </a:lnTo>
                    <a:lnTo>
                      <a:pt x="79" y="6"/>
                    </a:lnTo>
                    <a:lnTo>
                      <a:pt x="85" y="9"/>
                    </a:lnTo>
                    <a:lnTo>
                      <a:pt x="91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4" y="37"/>
                    </a:lnTo>
                    <a:lnTo>
                      <a:pt x="107" y="46"/>
                    </a:lnTo>
                    <a:lnTo>
                      <a:pt x="107" y="55"/>
                    </a:lnTo>
                    <a:lnTo>
                      <a:pt x="107" y="312"/>
                    </a:lnTo>
                    <a:lnTo>
                      <a:pt x="107" y="321"/>
                    </a:lnTo>
                    <a:lnTo>
                      <a:pt x="104" y="328"/>
                    </a:lnTo>
                    <a:lnTo>
                      <a:pt x="101" y="337"/>
                    </a:lnTo>
                    <a:lnTo>
                      <a:pt x="98" y="343"/>
                    </a:lnTo>
                    <a:lnTo>
                      <a:pt x="91" y="349"/>
                    </a:lnTo>
                    <a:lnTo>
                      <a:pt x="85" y="355"/>
                    </a:lnTo>
                    <a:lnTo>
                      <a:pt x="79" y="358"/>
                    </a:lnTo>
                    <a:lnTo>
                      <a:pt x="70" y="361"/>
                    </a:lnTo>
                    <a:lnTo>
                      <a:pt x="64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6" y="361"/>
                    </a:lnTo>
                    <a:lnTo>
                      <a:pt x="30" y="358"/>
                    </a:lnTo>
                    <a:lnTo>
                      <a:pt x="24" y="355"/>
                    </a:lnTo>
                    <a:lnTo>
                      <a:pt x="15" y="349"/>
                    </a:lnTo>
                    <a:lnTo>
                      <a:pt x="12" y="343"/>
                    </a:lnTo>
                    <a:lnTo>
                      <a:pt x="6" y="337"/>
                    </a:lnTo>
                    <a:lnTo>
                      <a:pt x="3" y="328"/>
                    </a:lnTo>
                    <a:lnTo>
                      <a:pt x="3" y="321"/>
                    </a:lnTo>
                    <a:lnTo>
                      <a:pt x="0" y="312"/>
                    </a:lnTo>
                    <a:lnTo>
                      <a:pt x="0" y="55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" name="Freeform 188">
                <a:extLst>
                  <a:ext uri="{FF2B5EF4-FFF2-40B4-BE49-F238E27FC236}">
                    <a16:creationId xmlns:a16="http://schemas.microsoft.com/office/drawing/2014/main" id="{3196ED16-503E-F8C5-B760-AA40A877C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" y="43"/>
                <a:ext cx="107" cy="364"/>
              </a:xfrm>
              <a:custGeom>
                <a:avLst/>
                <a:gdLst>
                  <a:gd name="T0" fmla="*/ 0 w 107"/>
                  <a:gd name="T1" fmla="*/ 52 h 364"/>
                  <a:gd name="T2" fmla="*/ 3 w 107"/>
                  <a:gd name="T3" fmla="*/ 46 h 364"/>
                  <a:gd name="T4" fmla="*/ 3 w 107"/>
                  <a:gd name="T5" fmla="*/ 37 h 364"/>
                  <a:gd name="T6" fmla="*/ 6 w 107"/>
                  <a:gd name="T7" fmla="*/ 28 h 364"/>
                  <a:gd name="T8" fmla="*/ 12 w 107"/>
                  <a:gd name="T9" fmla="*/ 21 h 364"/>
                  <a:gd name="T10" fmla="*/ 15 w 107"/>
                  <a:gd name="T11" fmla="*/ 15 h 364"/>
                  <a:gd name="T12" fmla="*/ 24 w 107"/>
                  <a:gd name="T13" fmla="*/ 9 h 364"/>
                  <a:gd name="T14" fmla="*/ 30 w 107"/>
                  <a:gd name="T15" fmla="*/ 6 h 364"/>
                  <a:gd name="T16" fmla="*/ 36 w 107"/>
                  <a:gd name="T17" fmla="*/ 3 h 364"/>
                  <a:gd name="T18" fmla="*/ 46 w 107"/>
                  <a:gd name="T19" fmla="*/ 0 h 364"/>
                  <a:gd name="T20" fmla="*/ 55 w 107"/>
                  <a:gd name="T21" fmla="*/ 0 h 364"/>
                  <a:gd name="T22" fmla="*/ 64 w 107"/>
                  <a:gd name="T23" fmla="*/ 0 h 364"/>
                  <a:gd name="T24" fmla="*/ 70 w 107"/>
                  <a:gd name="T25" fmla="*/ 3 h 364"/>
                  <a:gd name="T26" fmla="*/ 79 w 107"/>
                  <a:gd name="T27" fmla="*/ 6 h 364"/>
                  <a:gd name="T28" fmla="*/ 85 w 107"/>
                  <a:gd name="T29" fmla="*/ 9 h 364"/>
                  <a:gd name="T30" fmla="*/ 91 w 107"/>
                  <a:gd name="T31" fmla="*/ 15 h 364"/>
                  <a:gd name="T32" fmla="*/ 98 w 107"/>
                  <a:gd name="T33" fmla="*/ 21 h 364"/>
                  <a:gd name="T34" fmla="*/ 101 w 107"/>
                  <a:gd name="T35" fmla="*/ 28 h 364"/>
                  <a:gd name="T36" fmla="*/ 104 w 107"/>
                  <a:gd name="T37" fmla="*/ 37 h 364"/>
                  <a:gd name="T38" fmla="*/ 107 w 107"/>
                  <a:gd name="T39" fmla="*/ 46 h 364"/>
                  <a:gd name="T40" fmla="*/ 107 w 107"/>
                  <a:gd name="T41" fmla="*/ 55 h 364"/>
                  <a:gd name="T42" fmla="*/ 107 w 107"/>
                  <a:gd name="T43" fmla="*/ 312 h 364"/>
                  <a:gd name="T44" fmla="*/ 107 w 107"/>
                  <a:gd name="T45" fmla="*/ 321 h 364"/>
                  <a:gd name="T46" fmla="*/ 104 w 107"/>
                  <a:gd name="T47" fmla="*/ 328 h 364"/>
                  <a:gd name="T48" fmla="*/ 101 w 107"/>
                  <a:gd name="T49" fmla="*/ 337 h 364"/>
                  <a:gd name="T50" fmla="*/ 98 w 107"/>
                  <a:gd name="T51" fmla="*/ 343 h 364"/>
                  <a:gd name="T52" fmla="*/ 91 w 107"/>
                  <a:gd name="T53" fmla="*/ 349 h 364"/>
                  <a:gd name="T54" fmla="*/ 85 w 107"/>
                  <a:gd name="T55" fmla="*/ 355 h 364"/>
                  <a:gd name="T56" fmla="*/ 79 w 107"/>
                  <a:gd name="T57" fmla="*/ 358 h 364"/>
                  <a:gd name="T58" fmla="*/ 70 w 107"/>
                  <a:gd name="T59" fmla="*/ 361 h 364"/>
                  <a:gd name="T60" fmla="*/ 64 w 107"/>
                  <a:gd name="T61" fmla="*/ 364 h 364"/>
                  <a:gd name="T62" fmla="*/ 55 w 107"/>
                  <a:gd name="T63" fmla="*/ 364 h 364"/>
                  <a:gd name="T64" fmla="*/ 46 w 107"/>
                  <a:gd name="T65" fmla="*/ 364 h 364"/>
                  <a:gd name="T66" fmla="*/ 36 w 107"/>
                  <a:gd name="T67" fmla="*/ 361 h 364"/>
                  <a:gd name="T68" fmla="*/ 30 w 107"/>
                  <a:gd name="T69" fmla="*/ 358 h 364"/>
                  <a:gd name="T70" fmla="*/ 24 w 107"/>
                  <a:gd name="T71" fmla="*/ 355 h 364"/>
                  <a:gd name="T72" fmla="*/ 15 w 107"/>
                  <a:gd name="T73" fmla="*/ 349 h 364"/>
                  <a:gd name="T74" fmla="*/ 12 w 107"/>
                  <a:gd name="T75" fmla="*/ 343 h 364"/>
                  <a:gd name="T76" fmla="*/ 6 w 107"/>
                  <a:gd name="T77" fmla="*/ 337 h 364"/>
                  <a:gd name="T78" fmla="*/ 3 w 107"/>
                  <a:gd name="T79" fmla="*/ 328 h 364"/>
                  <a:gd name="T80" fmla="*/ 3 w 107"/>
                  <a:gd name="T81" fmla="*/ 321 h 364"/>
                  <a:gd name="T82" fmla="*/ 0 w 107"/>
                  <a:gd name="T83" fmla="*/ 312 h 364"/>
                  <a:gd name="T84" fmla="*/ 0 w 107"/>
                  <a:gd name="T85" fmla="*/ 55 h 36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7"/>
                  <a:gd name="T130" fmla="*/ 0 h 364"/>
                  <a:gd name="T131" fmla="*/ 107 w 107"/>
                  <a:gd name="T132" fmla="*/ 364 h 36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7" h="364">
                    <a:moveTo>
                      <a:pt x="0" y="52"/>
                    </a:moveTo>
                    <a:lnTo>
                      <a:pt x="3" y="46"/>
                    </a:lnTo>
                    <a:lnTo>
                      <a:pt x="3" y="37"/>
                    </a:lnTo>
                    <a:lnTo>
                      <a:pt x="6" y="28"/>
                    </a:lnTo>
                    <a:lnTo>
                      <a:pt x="12" y="21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0" y="6"/>
                    </a:lnTo>
                    <a:lnTo>
                      <a:pt x="36" y="3"/>
                    </a:lnTo>
                    <a:lnTo>
                      <a:pt x="46" y="0"/>
                    </a:lnTo>
                    <a:lnTo>
                      <a:pt x="55" y="0"/>
                    </a:lnTo>
                    <a:lnTo>
                      <a:pt x="64" y="0"/>
                    </a:lnTo>
                    <a:lnTo>
                      <a:pt x="70" y="3"/>
                    </a:lnTo>
                    <a:lnTo>
                      <a:pt x="79" y="6"/>
                    </a:lnTo>
                    <a:lnTo>
                      <a:pt x="85" y="9"/>
                    </a:lnTo>
                    <a:lnTo>
                      <a:pt x="91" y="15"/>
                    </a:lnTo>
                    <a:lnTo>
                      <a:pt x="98" y="21"/>
                    </a:lnTo>
                    <a:lnTo>
                      <a:pt x="101" y="28"/>
                    </a:lnTo>
                    <a:lnTo>
                      <a:pt x="104" y="37"/>
                    </a:lnTo>
                    <a:lnTo>
                      <a:pt x="107" y="46"/>
                    </a:lnTo>
                    <a:lnTo>
                      <a:pt x="107" y="55"/>
                    </a:lnTo>
                    <a:lnTo>
                      <a:pt x="107" y="312"/>
                    </a:lnTo>
                    <a:lnTo>
                      <a:pt x="107" y="321"/>
                    </a:lnTo>
                    <a:lnTo>
                      <a:pt x="104" y="328"/>
                    </a:lnTo>
                    <a:lnTo>
                      <a:pt x="101" y="337"/>
                    </a:lnTo>
                    <a:lnTo>
                      <a:pt x="98" y="343"/>
                    </a:lnTo>
                    <a:lnTo>
                      <a:pt x="91" y="349"/>
                    </a:lnTo>
                    <a:lnTo>
                      <a:pt x="85" y="355"/>
                    </a:lnTo>
                    <a:lnTo>
                      <a:pt x="79" y="358"/>
                    </a:lnTo>
                    <a:lnTo>
                      <a:pt x="70" y="361"/>
                    </a:lnTo>
                    <a:lnTo>
                      <a:pt x="64" y="364"/>
                    </a:lnTo>
                    <a:lnTo>
                      <a:pt x="55" y="364"/>
                    </a:lnTo>
                    <a:lnTo>
                      <a:pt x="46" y="364"/>
                    </a:lnTo>
                    <a:lnTo>
                      <a:pt x="36" y="361"/>
                    </a:lnTo>
                    <a:lnTo>
                      <a:pt x="30" y="358"/>
                    </a:lnTo>
                    <a:lnTo>
                      <a:pt x="24" y="355"/>
                    </a:lnTo>
                    <a:lnTo>
                      <a:pt x="15" y="349"/>
                    </a:lnTo>
                    <a:lnTo>
                      <a:pt x="12" y="343"/>
                    </a:lnTo>
                    <a:lnTo>
                      <a:pt x="6" y="337"/>
                    </a:lnTo>
                    <a:lnTo>
                      <a:pt x="3" y="328"/>
                    </a:lnTo>
                    <a:lnTo>
                      <a:pt x="3" y="321"/>
                    </a:lnTo>
                    <a:lnTo>
                      <a:pt x="0" y="312"/>
                    </a:lnTo>
                    <a:lnTo>
                      <a:pt x="0" y="5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Rectangle 189">
                <a:extLst>
                  <a:ext uri="{FF2B5EF4-FFF2-40B4-BE49-F238E27FC236}">
                    <a16:creationId xmlns:a16="http://schemas.microsoft.com/office/drawing/2014/main" id="{F3CCEBFD-31BF-EB2F-3717-C26B11583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32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390" name="Rectangle 190">
                <a:extLst>
                  <a:ext uri="{FF2B5EF4-FFF2-40B4-BE49-F238E27FC236}">
                    <a16:creationId xmlns:a16="http://schemas.microsoft.com/office/drawing/2014/main" id="{2E2CA990-25BB-482A-1CF5-80A90100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132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391" name="Rectangle 191">
                <a:extLst>
                  <a:ext uri="{FF2B5EF4-FFF2-40B4-BE49-F238E27FC236}">
                    <a16:creationId xmlns:a16="http://schemas.microsoft.com/office/drawing/2014/main" id="{8E1B97A3-4DF6-5FF4-F1E2-BB24DE6B3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90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392" name="Rectangle 192">
                <a:extLst>
                  <a:ext uri="{FF2B5EF4-FFF2-40B4-BE49-F238E27FC236}">
                    <a16:creationId xmlns:a16="http://schemas.microsoft.com/office/drawing/2014/main" id="{546F17C7-92E0-4213-7AA5-B16F0B363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" y="190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393" name="Rectangle 193">
                <a:extLst>
                  <a:ext uri="{FF2B5EF4-FFF2-40B4-BE49-F238E27FC236}">
                    <a16:creationId xmlns:a16="http://schemas.microsoft.com/office/drawing/2014/main" id="{4EF6173B-7F11-8821-618A-E6935B68D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24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394" name="Rectangle 194">
                <a:extLst>
                  <a:ext uri="{FF2B5EF4-FFF2-40B4-BE49-F238E27FC236}">
                    <a16:creationId xmlns:a16="http://schemas.microsoft.com/office/drawing/2014/main" id="{AD03CF76-5EF4-FE12-E0BB-95118F777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6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0</a:t>
                </a:r>
                <a:endParaRPr lang="en-US" altLang="zh-CN" sz="800"/>
              </a:p>
            </p:txBody>
          </p:sp>
          <p:sp>
            <p:nvSpPr>
              <p:cNvPr id="395" name="Rectangle 195">
                <a:extLst>
                  <a:ext uri="{FF2B5EF4-FFF2-40B4-BE49-F238E27FC236}">
                    <a16:creationId xmlns:a16="http://schemas.microsoft.com/office/drawing/2014/main" id="{D5C3BE13-5CCB-4782-7870-A8B774618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31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396" name="Rectangle 196">
                <a:extLst>
                  <a:ext uri="{FF2B5EF4-FFF2-40B4-BE49-F238E27FC236}">
                    <a16:creationId xmlns:a16="http://schemas.microsoft.com/office/drawing/2014/main" id="{FC9B2252-ED82-CC08-8E3B-40FC79A2B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" y="805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397" name="Rectangle 197">
                <a:extLst>
                  <a:ext uri="{FF2B5EF4-FFF2-40B4-BE49-F238E27FC236}">
                    <a16:creationId xmlns:a16="http://schemas.microsoft.com/office/drawing/2014/main" id="{B7817B4A-F819-26CC-A765-CBF75279E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" y="80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398" name="Rectangle 198">
                <a:extLst>
                  <a:ext uri="{FF2B5EF4-FFF2-40B4-BE49-F238E27FC236}">
                    <a16:creationId xmlns:a16="http://schemas.microsoft.com/office/drawing/2014/main" id="{480C6921-86A7-553A-A703-21B37C56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" y="80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399" name="Rectangle 199">
                <a:extLst>
                  <a:ext uri="{FF2B5EF4-FFF2-40B4-BE49-F238E27FC236}">
                    <a16:creationId xmlns:a16="http://schemas.microsoft.com/office/drawing/2014/main" id="{A8AA787D-6C1A-6E0A-B425-06FA8B0AE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" y="1418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P</a:t>
                </a:r>
                <a:endParaRPr lang="en-US" altLang="zh-CN" sz="800"/>
              </a:p>
            </p:txBody>
          </p:sp>
          <p:sp>
            <p:nvSpPr>
              <p:cNvPr id="400" name="Rectangle 200">
                <a:extLst>
                  <a:ext uri="{FF2B5EF4-FFF2-40B4-BE49-F238E27FC236}">
                    <a16:creationId xmlns:a16="http://schemas.microsoft.com/office/drawing/2014/main" id="{9A5B961A-5A52-9D57-1983-FFD3A19EF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" y="1418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C</a:t>
                </a:r>
                <a:endParaRPr lang="en-US" altLang="zh-CN" sz="800"/>
              </a:p>
            </p:txBody>
          </p:sp>
          <p:sp>
            <p:nvSpPr>
              <p:cNvPr id="401" name="Rectangle 201">
                <a:extLst>
                  <a:ext uri="{FF2B5EF4-FFF2-40B4-BE49-F238E27FC236}">
                    <a16:creationId xmlns:a16="http://schemas.microsoft.com/office/drawing/2014/main" id="{3C87702C-02E7-9054-43CF-06785D853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3" y="196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0</a:t>
                </a:r>
                <a:endParaRPr lang="en-US" altLang="zh-CN" sz="800"/>
              </a:p>
            </p:txBody>
          </p:sp>
          <p:sp>
            <p:nvSpPr>
              <p:cNvPr id="402" name="Rectangle 202">
                <a:extLst>
                  <a:ext uri="{FF2B5EF4-FFF2-40B4-BE49-F238E27FC236}">
                    <a16:creationId xmlns:a16="http://schemas.microsoft.com/office/drawing/2014/main" id="{CFF13F5D-B8BA-DA9B-C17C-19F39DCC5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999"/>
                <a:ext cx="60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W</a:t>
                </a:r>
                <a:endParaRPr lang="en-US" altLang="zh-CN" sz="800"/>
              </a:p>
            </p:txBody>
          </p:sp>
          <p:sp>
            <p:nvSpPr>
              <p:cNvPr id="403" name="Rectangle 203">
                <a:extLst>
                  <a:ext uri="{FF2B5EF4-FFF2-40B4-BE49-F238E27FC236}">
                    <a16:creationId xmlns:a16="http://schemas.microsoft.com/office/drawing/2014/main" id="{9805684A-BA87-C5DB-6820-7FD0718E3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" y="199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404" name="Rectangle 204">
                <a:extLst>
                  <a:ext uri="{FF2B5EF4-FFF2-40B4-BE49-F238E27FC236}">
                    <a16:creationId xmlns:a16="http://schemas.microsoft.com/office/drawing/2014/main" id="{76409E8E-126E-5D72-46E5-3A0871589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8" y="1999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405" name="Rectangle 205">
                <a:extLst>
                  <a:ext uri="{FF2B5EF4-FFF2-40B4-BE49-F238E27FC236}">
                    <a16:creationId xmlns:a16="http://schemas.microsoft.com/office/drawing/2014/main" id="{437F1170-17DB-5BD2-1684-C7DAAAC6C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3" y="199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406" name="Rectangle 206">
                <a:extLst>
                  <a:ext uri="{FF2B5EF4-FFF2-40B4-BE49-F238E27FC236}">
                    <a16:creationId xmlns:a16="http://schemas.microsoft.com/office/drawing/2014/main" id="{0FD4A6B2-A90F-8EB4-D418-5509716B3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199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407" name="Rectangle 207">
                <a:extLst>
                  <a:ext uri="{FF2B5EF4-FFF2-40B4-BE49-F238E27FC236}">
                    <a16:creationId xmlns:a16="http://schemas.microsoft.com/office/drawing/2014/main" id="{AE5469E9-CBDA-9B48-C5E6-92E571402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9" y="1999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</p:grpSp>
        <p:grpSp>
          <p:nvGrpSpPr>
            <p:cNvPr id="7" name="Group 209">
              <a:extLst>
                <a:ext uri="{FF2B5EF4-FFF2-40B4-BE49-F238E27FC236}">
                  <a16:creationId xmlns:a16="http://schemas.microsoft.com/office/drawing/2014/main" id="{9D23BE11-DF3F-F574-DDF7-2499D18397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" y="609"/>
              <a:ext cx="4808" cy="2159"/>
              <a:chOff x="0" y="0"/>
              <a:chExt cx="4808" cy="2159"/>
            </a:xfrm>
          </p:grpSpPr>
          <p:sp>
            <p:nvSpPr>
              <p:cNvPr id="8" name="Rectangle 209">
                <a:extLst>
                  <a:ext uri="{FF2B5EF4-FFF2-40B4-BE49-F238E27FC236}">
                    <a16:creationId xmlns:a16="http://schemas.microsoft.com/office/drawing/2014/main" id="{54D694C7-0F07-ADA7-CDDD-47AB4D634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" y="145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9" name="Rectangle 210">
                <a:extLst>
                  <a:ext uri="{FF2B5EF4-FFF2-40B4-BE49-F238E27FC236}">
                    <a16:creationId xmlns:a16="http://schemas.microsoft.com/office/drawing/2014/main" id="{09B07C9C-E942-97AE-72B1-7B93579F7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3" y="145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0" name="Rectangle 211">
                <a:extLst>
                  <a:ext uri="{FF2B5EF4-FFF2-40B4-BE49-F238E27FC236}">
                    <a16:creationId xmlns:a16="http://schemas.microsoft.com/office/drawing/2014/main" id="{15BC56DB-F584-D621-82EF-7EFCD6E0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" y="1455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1" name="Rectangle 212">
                <a:extLst>
                  <a:ext uri="{FF2B5EF4-FFF2-40B4-BE49-F238E27FC236}">
                    <a16:creationId xmlns:a16="http://schemas.microsoft.com/office/drawing/2014/main" id="{D76AC07A-4A7B-6E2A-835C-E7944013D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" y="145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2" name="Rectangle 213">
                <a:extLst>
                  <a:ext uri="{FF2B5EF4-FFF2-40B4-BE49-F238E27FC236}">
                    <a16:creationId xmlns:a16="http://schemas.microsoft.com/office/drawing/2014/main" id="{62D94561-2CA5-896B-9FA2-D39890021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1176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13" name="Rectangle 214">
                <a:extLst>
                  <a:ext uri="{FF2B5EF4-FFF2-40B4-BE49-F238E27FC236}">
                    <a16:creationId xmlns:a16="http://schemas.microsoft.com/office/drawing/2014/main" id="{80E6D98E-348B-0BEE-2960-904618919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0" y="1176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4" name="Rectangle 215">
                <a:extLst>
                  <a:ext uri="{FF2B5EF4-FFF2-40B4-BE49-F238E27FC236}">
                    <a16:creationId xmlns:a16="http://schemas.microsoft.com/office/drawing/2014/main" id="{F8987ABB-E536-1DBF-8EFF-29F2ECEE0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" y="123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15" name="Rectangle 216">
                <a:extLst>
                  <a:ext uri="{FF2B5EF4-FFF2-40B4-BE49-F238E27FC236}">
                    <a16:creationId xmlns:a16="http://schemas.microsoft.com/office/drawing/2014/main" id="{15A23551-0077-C534-9723-EA8A5108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1231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6" name="Rectangle 217">
                <a:extLst>
                  <a:ext uri="{FF2B5EF4-FFF2-40B4-BE49-F238E27FC236}">
                    <a16:creationId xmlns:a16="http://schemas.microsoft.com/office/drawing/2014/main" id="{5957B3AC-3C29-0219-F5EF-A356487AA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" y="128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17" name="Rectangle 218">
                <a:extLst>
                  <a:ext uri="{FF2B5EF4-FFF2-40B4-BE49-F238E27FC236}">
                    <a16:creationId xmlns:a16="http://schemas.microsoft.com/office/drawing/2014/main" id="{D123D887-DCE5-9F86-BD4E-1EDBB3120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18" name="Freeform 219">
                <a:extLst>
                  <a:ext uri="{FF2B5EF4-FFF2-40B4-BE49-F238E27FC236}">
                    <a16:creationId xmlns:a16="http://schemas.microsoft.com/office/drawing/2014/main" id="{801C46AD-D9BD-A96A-6E1A-BFAA02D07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" y="104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w 58"/>
                  <a:gd name="T9" fmla="*/ 1905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905"/>
                  <a:gd name="T17" fmla="*/ 58 w 58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220">
                <a:extLst>
                  <a:ext uri="{FF2B5EF4-FFF2-40B4-BE49-F238E27FC236}">
                    <a16:creationId xmlns:a16="http://schemas.microsoft.com/office/drawing/2014/main" id="{45B4CC7F-B434-882A-CB15-25F8E3FE3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" y="104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1905"/>
                  <a:gd name="T14" fmla="*/ 58 w 58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221">
                <a:extLst>
                  <a:ext uri="{FF2B5EF4-FFF2-40B4-BE49-F238E27FC236}">
                    <a16:creationId xmlns:a16="http://schemas.microsoft.com/office/drawing/2014/main" id="{40A97998-BCAC-165F-A59F-7AB19600D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04"/>
                <a:ext cx="58" cy="1905"/>
              </a:xfrm>
              <a:custGeom>
                <a:avLst/>
                <a:gdLst>
                  <a:gd name="T0" fmla="*/ 55 w 58"/>
                  <a:gd name="T1" fmla="*/ 0 h 1905"/>
                  <a:gd name="T2" fmla="*/ 0 w 58"/>
                  <a:gd name="T3" fmla="*/ 0 h 1905"/>
                  <a:gd name="T4" fmla="*/ 0 w 58"/>
                  <a:gd name="T5" fmla="*/ 1905 h 1905"/>
                  <a:gd name="T6" fmla="*/ 58 w 58"/>
                  <a:gd name="T7" fmla="*/ 1905 h 1905"/>
                  <a:gd name="T8" fmla="*/ 55 w 58"/>
                  <a:gd name="T9" fmla="*/ 0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905"/>
                  <a:gd name="T17" fmla="*/ 58 w 58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905">
                    <a:moveTo>
                      <a:pt x="55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8" y="190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22">
                <a:extLst>
                  <a:ext uri="{FF2B5EF4-FFF2-40B4-BE49-F238E27FC236}">
                    <a16:creationId xmlns:a16="http://schemas.microsoft.com/office/drawing/2014/main" id="{397B0176-A567-947C-AB40-BEE015971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04"/>
                <a:ext cx="58" cy="1905"/>
              </a:xfrm>
              <a:custGeom>
                <a:avLst/>
                <a:gdLst>
                  <a:gd name="T0" fmla="*/ 55 w 58"/>
                  <a:gd name="T1" fmla="*/ 0 h 1905"/>
                  <a:gd name="T2" fmla="*/ 0 w 58"/>
                  <a:gd name="T3" fmla="*/ 0 h 1905"/>
                  <a:gd name="T4" fmla="*/ 0 w 58"/>
                  <a:gd name="T5" fmla="*/ 1905 h 1905"/>
                  <a:gd name="T6" fmla="*/ 58 w 58"/>
                  <a:gd name="T7" fmla="*/ 1905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1905"/>
                  <a:gd name="T14" fmla="*/ 58 w 58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1905">
                    <a:moveTo>
                      <a:pt x="55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8" y="190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23">
                <a:extLst>
                  <a:ext uri="{FF2B5EF4-FFF2-40B4-BE49-F238E27FC236}">
                    <a16:creationId xmlns:a16="http://schemas.microsoft.com/office/drawing/2014/main" id="{5641171C-F023-F64A-5634-ED7F260DE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104"/>
                <a:ext cx="58" cy="1905"/>
              </a:xfrm>
              <a:custGeom>
                <a:avLst/>
                <a:gdLst>
                  <a:gd name="T0" fmla="*/ 55 w 58"/>
                  <a:gd name="T1" fmla="*/ 0 h 1905"/>
                  <a:gd name="T2" fmla="*/ 0 w 58"/>
                  <a:gd name="T3" fmla="*/ 0 h 1905"/>
                  <a:gd name="T4" fmla="*/ 0 w 58"/>
                  <a:gd name="T5" fmla="*/ 1905 h 1905"/>
                  <a:gd name="T6" fmla="*/ 58 w 58"/>
                  <a:gd name="T7" fmla="*/ 1905 h 1905"/>
                  <a:gd name="T8" fmla="*/ 55 w 58"/>
                  <a:gd name="T9" fmla="*/ 0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905"/>
                  <a:gd name="T17" fmla="*/ 58 w 58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905">
                    <a:moveTo>
                      <a:pt x="55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8" y="190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24">
                <a:extLst>
                  <a:ext uri="{FF2B5EF4-FFF2-40B4-BE49-F238E27FC236}">
                    <a16:creationId xmlns:a16="http://schemas.microsoft.com/office/drawing/2014/main" id="{6203D675-41DF-DE5E-153D-239689EB4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104"/>
                <a:ext cx="58" cy="1905"/>
              </a:xfrm>
              <a:custGeom>
                <a:avLst/>
                <a:gdLst>
                  <a:gd name="T0" fmla="*/ 55 w 58"/>
                  <a:gd name="T1" fmla="*/ 0 h 1905"/>
                  <a:gd name="T2" fmla="*/ 0 w 58"/>
                  <a:gd name="T3" fmla="*/ 0 h 1905"/>
                  <a:gd name="T4" fmla="*/ 0 w 58"/>
                  <a:gd name="T5" fmla="*/ 1905 h 1905"/>
                  <a:gd name="T6" fmla="*/ 58 w 58"/>
                  <a:gd name="T7" fmla="*/ 1905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1905"/>
                  <a:gd name="T14" fmla="*/ 58 w 58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1905">
                    <a:moveTo>
                      <a:pt x="55" y="0"/>
                    </a:moveTo>
                    <a:lnTo>
                      <a:pt x="0" y="0"/>
                    </a:lnTo>
                    <a:lnTo>
                      <a:pt x="0" y="1905"/>
                    </a:lnTo>
                    <a:lnTo>
                      <a:pt x="58" y="190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25">
                <a:extLst>
                  <a:ext uri="{FF2B5EF4-FFF2-40B4-BE49-F238E27FC236}">
                    <a16:creationId xmlns:a16="http://schemas.microsoft.com/office/drawing/2014/main" id="{F2F6F0F6-12D1-2C3D-3880-EFD4548DA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104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w 58"/>
                  <a:gd name="T9" fmla="*/ 1905 h 19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905"/>
                  <a:gd name="T17" fmla="*/ 58 w 58"/>
                  <a:gd name="T18" fmla="*/ 1905 h 19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rgbClr val="FBE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26">
                <a:extLst>
                  <a:ext uri="{FF2B5EF4-FFF2-40B4-BE49-F238E27FC236}">
                    <a16:creationId xmlns:a16="http://schemas.microsoft.com/office/drawing/2014/main" id="{4C62FDB7-E0E2-B947-DFE5-9EF928FC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104"/>
                <a:ext cx="58" cy="1905"/>
              </a:xfrm>
              <a:custGeom>
                <a:avLst/>
                <a:gdLst>
                  <a:gd name="T0" fmla="*/ 0 w 58"/>
                  <a:gd name="T1" fmla="*/ 1905 h 1905"/>
                  <a:gd name="T2" fmla="*/ 58 w 58"/>
                  <a:gd name="T3" fmla="*/ 1905 h 1905"/>
                  <a:gd name="T4" fmla="*/ 58 w 58"/>
                  <a:gd name="T5" fmla="*/ 0 h 1905"/>
                  <a:gd name="T6" fmla="*/ 3 w 58"/>
                  <a:gd name="T7" fmla="*/ 0 h 1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"/>
                  <a:gd name="T13" fmla="*/ 0 h 1905"/>
                  <a:gd name="T14" fmla="*/ 58 w 58"/>
                  <a:gd name="T15" fmla="*/ 1905 h 1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" h="1905">
                    <a:moveTo>
                      <a:pt x="0" y="1905"/>
                    </a:moveTo>
                    <a:lnTo>
                      <a:pt x="58" y="1905"/>
                    </a:lnTo>
                    <a:lnTo>
                      <a:pt x="58" y="0"/>
                    </a:lnTo>
                    <a:lnTo>
                      <a:pt x="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Rectangle 227">
                <a:extLst>
                  <a:ext uri="{FF2B5EF4-FFF2-40B4-BE49-F238E27FC236}">
                    <a16:creationId xmlns:a16="http://schemas.microsoft.com/office/drawing/2014/main" id="{F53795FF-D5B9-7B1C-331F-A9CA0B795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1029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7" name="Rectangle 228">
                <a:extLst>
                  <a:ext uri="{FF2B5EF4-FFF2-40B4-BE49-F238E27FC236}">
                    <a16:creationId xmlns:a16="http://schemas.microsoft.com/office/drawing/2014/main" id="{B0057039-4B16-E9F1-4397-42FEFF3A3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02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28" name="Rectangle 229">
                <a:extLst>
                  <a:ext uri="{FF2B5EF4-FFF2-40B4-BE49-F238E27FC236}">
                    <a16:creationId xmlns:a16="http://schemas.microsoft.com/office/drawing/2014/main" id="{A4597586-F44E-0932-ED88-BF1AB1A7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" y="102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g</a:t>
                </a:r>
                <a:endParaRPr lang="en-US" altLang="zh-CN" sz="800"/>
              </a:p>
            </p:txBody>
          </p:sp>
          <p:sp>
            <p:nvSpPr>
              <p:cNvPr id="29" name="Rectangle 230">
                <a:extLst>
                  <a:ext uri="{FF2B5EF4-FFF2-40B4-BE49-F238E27FC236}">
                    <a16:creationId xmlns:a16="http://schemas.microsoft.com/office/drawing/2014/main" id="{B8272120-C6D2-45B3-A14E-E36D2EE7E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029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30" name="Rectangle 231">
                <a:extLst>
                  <a:ext uri="{FF2B5EF4-FFF2-40B4-BE49-F238E27FC236}">
                    <a16:creationId xmlns:a16="http://schemas.microsoft.com/office/drawing/2014/main" id="{DF4FD296-0C5C-30E1-0821-F1C1C829D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6" y="102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31" name="Rectangle 232">
                <a:extLst>
                  <a:ext uri="{FF2B5EF4-FFF2-40B4-BE49-F238E27FC236}">
                    <a16:creationId xmlns:a16="http://schemas.microsoft.com/office/drawing/2014/main" id="{F043774B-CF9D-6A23-72CA-EF778A68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102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32" name="Rectangle 233">
                <a:extLst>
                  <a:ext uri="{FF2B5EF4-FFF2-40B4-BE49-F238E27FC236}">
                    <a16:creationId xmlns:a16="http://schemas.microsoft.com/office/drawing/2014/main" id="{B2B0C8B4-168E-FA60-033F-E6410C6DD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9" y="102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3" name="Rectangle 234">
                <a:extLst>
                  <a:ext uri="{FF2B5EF4-FFF2-40B4-BE49-F238E27FC236}">
                    <a16:creationId xmlns:a16="http://schemas.microsoft.com/office/drawing/2014/main" id="{64BA1608-3DEF-3F25-E6DB-6CA267F2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102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34" name="Rectangle 235">
                <a:extLst>
                  <a:ext uri="{FF2B5EF4-FFF2-40B4-BE49-F238E27FC236}">
                    <a16:creationId xmlns:a16="http://schemas.microsoft.com/office/drawing/2014/main" id="{6A3C99A7-E92A-CA51-8AAD-C7F365EB8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102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35" name="Rectangle 236">
                <a:extLst>
                  <a:ext uri="{FF2B5EF4-FFF2-40B4-BE49-F238E27FC236}">
                    <a16:creationId xmlns:a16="http://schemas.microsoft.com/office/drawing/2014/main" id="{508EFBB8-AFD4-FD59-3AE1-76EABBC00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827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36" name="Rectangle 237">
                <a:extLst>
                  <a:ext uri="{FF2B5EF4-FFF2-40B4-BE49-F238E27FC236}">
                    <a16:creationId xmlns:a16="http://schemas.microsoft.com/office/drawing/2014/main" id="{AFAB1F44-03FD-B66F-3444-C5E8C89E9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82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37" name="Rectangle 238">
                <a:extLst>
                  <a:ext uri="{FF2B5EF4-FFF2-40B4-BE49-F238E27FC236}">
                    <a16:creationId xmlns:a16="http://schemas.microsoft.com/office/drawing/2014/main" id="{5ABF4982-9F64-CF0B-1C48-8F6F161F7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82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38" name="Rectangle 239">
                <a:extLst>
                  <a:ext uri="{FF2B5EF4-FFF2-40B4-BE49-F238E27FC236}">
                    <a16:creationId xmlns:a16="http://schemas.microsoft.com/office/drawing/2014/main" id="{27899488-4C5F-3968-B48C-03A4C1296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82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39" name="Rectangle 240">
                <a:extLst>
                  <a:ext uri="{FF2B5EF4-FFF2-40B4-BE49-F238E27FC236}">
                    <a16:creationId xmlns:a16="http://schemas.microsoft.com/office/drawing/2014/main" id="{9A755A86-FCD8-0B67-8F83-C1AA1C312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827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40" name="Rectangle 241">
                <a:extLst>
                  <a:ext uri="{FF2B5EF4-FFF2-40B4-BE49-F238E27FC236}">
                    <a16:creationId xmlns:a16="http://schemas.microsoft.com/office/drawing/2014/main" id="{6F07196A-47DC-6406-7F34-536921E7D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" y="88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41" name="Rectangle 242">
                <a:extLst>
                  <a:ext uri="{FF2B5EF4-FFF2-40B4-BE49-F238E27FC236}">
                    <a16:creationId xmlns:a16="http://schemas.microsoft.com/office/drawing/2014/main" id="{02AAC0C3-9F83-E9DA-0894-0EC6096F5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88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42" name="Rectangle 243">
                <a:extLst>
                  <a:ext uri="{FF2B5EF4-FFF2-40B4-BE49-F238E27FC236}">
                    <a16:creationId xmlns:a16="http://schemas.microsoft.com/office/drawing/2014/main" id="{CFDE37BB-D391-BB39-3B25-5373A9E3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885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43" name="Rectangle 244">
                <a:extLst>
                  <a:ext uri="{FF2B5EF4-FFF2-40B4-BE49-F238E27FC236}">
                    <a16:creationId xmlns:a16="http://schemas.microsoft.com/office/drawing/2014/main" id="{279F5F8C-DE64-0DB9-059A-BC8B5F4F5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" y="88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44" name="Rectangle 245">
                <a:extLst>
                  <a:ext uri="{FF2B5EF4-FFF2-40B4-BE49-F238E27FC236}">
                    <a16:creationId xmlns:a16="http://schemas.microsoft.com/office/drawing/2014/main" id="{6AFA3F9F-E4FC-02E0-67D4-44405C35A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885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 </a:t>
                </a:r>
                <a:endParaRPr lang="en-US" altLang="zh-CN" sz="800"/>
              </a:p>
            </p:txBody>
          </p:sp>
          <p:sp>
            <p:nvSpPr>
              <p:cNvPr id="45" name="Rectangle 246">
                <a:extLst>
                  <a:ext uri="{FF2B5EF4-FFF2-40B4-BE49-F238E27FC236}">
                    <a16:creationId xmlns:a16="http://schemas.microsoft.com/office/drawing/2014/main" id="{3B412A16-0677-7C62-3DFB-D7589AC90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88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46" name="Rectangle 247">
                <a:extLst>
                  <a:ext uri="{FF2B5EF4-FFF2-40B4-BE49-F238E27FC236}">
                    <a16:creationId xmlns:a16="http://schemas.microsoft.com/office/drawing/2014/main" id="{061A7F97-BC33-6B5A-B4B1-99113F644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1044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47" name="Rectangle 248">
                <a:extLst>
                  <a:ext uri="{FF2B5EF4-FFF2-40B4-BE49-F238E27FC236}">
                    <a16:creationId xmlns:a16="http://schemas.microsoft.com/office/drawing/2014/main" id="{485D4DC0-9F6F-8031-6757-0C978B58D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044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48" name="Rectangle 249">
                <a:extLst>
                  <a:ext uri="{FF2B5EF4-FFF2-40B4-BE49-F238E27FC236}">
                    <a16:creationId xmlns:a16="http://schemas.microsoft.com/office/drawing/2014/main" id="{AE9046C7-91F3-0B2A-9E03-622591E87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1044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49" name="Rectangle 250">
                <a:extLst>
                  <a:ext uri="{FF2B5EF4-FFF2-40B4-BE49-F238E27FC236}">
                    <a16:creationId xmlns:a16="http://schemas.microsoft.com/office/drawing/2014/main" id="{EF6DBFB0-5350-3F39-E7BC-5DEB67974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1044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50" name="Rectangle 251">
                <a:extLst>
                  <a:ext uri="{FF2B5EF4-FFF2-40B4-BE49-F238E27FC236}">
                    <a16:creationId xmlns:a16="http://schemas.microsoft.com/office/drawing/2014/main" id="{F195BB98-1ED5-053D-5D9B-1627D76EF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1044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51" name="Rectangle 252">
                <a:extLst>
                  <a:ext uri="{FF2B5EF4-FFF2-40B4-BE49-F238E27FC236}">
                    <a16:creationId xmlns:a16="http://schemas.microsoft.com/office/drawing/2014/main" id="{DAB5F74D-B0C3-CCED-4904-513A30CA9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52" name="Rectangle 253">
                <a:extLst>
                  <a:ext uri="{FF2B5EF4-FFF2-40B4-BE49-F238E27FC236}">
                    <a16:creationId xmlns:a16="http://schemas.microsoft.com/office/drawing/2014/main" id="{243CFDD6-6C14-83AA-A718-C64A24629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53" name="Rectangle 254">
                <a:extLst>
                  <a:ext uri="{FF2B5EF4-FFF2-40B4-BE49-F238E27FC236}">
                    <a16:creationId xmlns:a16="http://schemas.microsoft.com/office/drawing/2014/main" id="{C3836977-689C-EC4A-098D-FE214A7D4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1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54" name="Rectangle 255">
                <a:extLst>
                  <a:ext uri="{FF2B5EF4-FFF2-40B4-BE49-F238E27FC236}">
                    <a16:creationId xmlns:a16="http://schemas.microsoft.com/office/drawing/2014/main" id="{7B28CFEF-42A6-F38F-75C9-543B17E0C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55" name="Rectangle 256">
                <a:extLst>
                  <a:ext uri="{FF2B5EF4-FFF2-40B4-BE49-F238E27FC236}">
                    <a16:creationId xmlns:a16="http://schemas.microsoft.com/office/drawing/2014/main" id="{7EBE53C1-B26E-7434-0FC6-C1A3B3FCF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11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 </a:t>
                </a:r>
                <a:endParaRPr lang="en-US" altLang="zh-CN" sz="800"/>
              </a:p>
            </p:txBody>
          </p:sp>
          <p:sp>
            <p:nvSpPr>
              <p:cNvPr id="56" name="Rectangle 257">
                <a:extLst>
                  <a:ext uri="{FF2B5EF4-FFF2-40B4-BE49-F238E27FC236}">
                    <a16:creationId xmlns:a16="http://schemas.microsoft.com/office/drawing/2014/main" id="{52D8BC1D-FE39-958A-FBA9-69A7B3C50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2</a:t>
                </a:r>
                <a:endParaRPr lang="en-US" altLang="zh-CN" sz="800"/>
              </a:p>
            </p:txBody>
          </p:sp>
          <p:sp>
            <p:nvSpPr>
              <p:cNvPr id="57" name="Rectangle 258">
                <a:extLst>
                  <a:ext uri="{FF2B5EF4-FFF2-40B4-BE49-F238E27FC236}">
                    <a16:creationId xmlns:a16="http://schemas.microsoft.com/office/drawing/2014/main" id="{2C047B34-7DC7-7649-EF27-E7A447168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741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58" name="Rectangle 259">
                <a:extLst>
                  <a:ext uri="{FF2B5EF4-FFF2-40B4-BE49-F238E27FC236}">
                    <a16:creationId xmlns:a16="http://schemas.microsoft.com/office/drawing/2014/main" id="{CCC66158-CB5A-4D0E-0D38-ADD92331A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74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59" name="Rectangle 260">
                <a:extLst>
                  <a:ext uri="{FF2B5EF4-FFF2-40B4-BE49-F238E27FC236}">
                    <a16:creationId xmlns:a16="http://schemas.microsoft.com/office/drawing/2014/main" id="{86CC57BD-06CF-5E18-55D7-2EB4B4D4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74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60" name="Rectangle 261">
                <a:extLst>
                  <a:ext uri="{FF2B5EF4-FFF2-40B4-BE49-F238E27FC236}">
                    <a16:creationId xmlns:a16="http://schemas.microsoft.com/office/drawing/2014/main" id="{21061E59-EAF7-2D89-F7A6-815CAD2B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9" y="74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 dirty="0">
                    <a:solidFill>
                      <a:srgbClr val="000000"/>
                    </a:solidFill>
                  </a:rPr>
                  <a:t>d</a:t>
                </a:r>
                <a:endParaRPr lang="en-US" altLang="zh-CN" sz="800" dirty="0"/>
              </a:p>
            </p:txBody>
          </p:sp>
          <p:sp>
            <p:nvSpPr>
              <p:cNvPr id="61" name="Rectangle 262">
                <a:extLst>
                  <a:ext uri="{FF2B5EF4-FFF2-40B4-BE49-F238E27FC236}">
                    <a16:creationId xmlns:a16="http://schemas.microsoft.com/office/drawing/2014/main" id="{135877F0-1FB2-646C-11EC-9F692E978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741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62" name="Rectangle 263">
                <a:extLst>
                  <a:ext uri="{FF2B5EF4-FFF2-40B4-BE49-F238E27FC236}">
                    <a16:creationId xmlns:a16="http://schemas.microsoft.com/office/drawing/2014/main" id="{EFEE24A3-B935-0FE3-A583-E2518A608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79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63" name="Rectangle 264">
                <a:extLst>
                  <a:ext uri="{FF2B5EF4-FFF2-40B4-BE49-F238E27FC236}">
                    <a16:creationId xmlns:a16="http://schemas.microsoft.com/office/drawing/2014/main" id="{6CDE41F9-1374-FF4C-E7D6-1FAF4198D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79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64" name="Rectangle 265">
                <a:extLst>
                  <a:ext uri="{FF2B5EF4-FFF2-40B4-BE49-F238E27FC236}">
                    <a16:creationId xmlns:a16="http://schemas.microsoft.com/office/drawing/2014/main" id="{352D6DEA-8335-AC93-FB36-34CAA44AB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79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g</a:t>
                </a:r>
                <a:endParaRPr lang="en-US" altLang="zh-CN" sz="800"/>
              </a:p>
            </p:txBody>
          </p:sp>
          <p:sp>
            <p:nvSpPr>
              <p:cNvPr id="65" name="Rectangle 266">
                <a:extLst>
                  <a:ext uri="{FF2B5EF4-FFF2-40B4-BE49-F238E27FC236}">
                    <a16:creationId xmlns:a16="http://schemas.microsoft.com/office/drawing/2014/main" id="{539775A2-956A-CB6C-974E-FB9FA606D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799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66" name="Rectangle 267">
                <a:extLst>
                  <a:ext uri="{FF2B5EF4-FFF2-40B4-BE49-F238E27FC236}">
                    <a16:creationId xmlns:a16="http://schemas.microsoft.com/office/drawing/2014/main" id="{1391FBA7-FA7C-FB81-BB6D-F2C6B7871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79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67" name="Rectangle 268">
                <a:extLst>
                  <a:ext uri="{FF2B5EF4-FFF2-40B4-BE49-F238E27FC236}">
                    <a16:creationId xmlns:a16="http://schemas.microsoft.com/office/drawing/2014/main" id="{9E7944B2-7989-9C67-03AB-094C4B45A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79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5AE9C84D-E00D-1AB1-6640-4216FF08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79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9B8032AF-E9D4-65A4-A64B-83BA6E4A0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79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7F8F75EF-37D5-4017-2A19-A4F5AA755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79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 </a:t>
                </a:r>
                <a:endParaRPr lang="en-US" altLang="zh-CN" sz="800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3AE1BECC-A67A-BD0E-DB14-5920BAEC8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79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E906C8CA-180D-EEBE-EB08-EB7A7179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916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59F8E4BF-7F0A-7338-65B5-AAA7C689C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91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E42331C2-73EF-AB1C-BE46-FF74F8C47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91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5E925DCD-F74B-44CF-3ACA-EE299A68E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9" y="91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003AB209-71B7-AAD5-E46D-30A8CC5F9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916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0E3BF553-C08B-1CCA-9D48-10D2D8BEF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971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AB3E9554-9FE7-C94F-B3C4-8CD18609F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9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77B4F500-1271-7255-91E4-7A34F40A6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9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g</a:t>
                </a:r>
                <a:endParaRPr lang="en-US" altLang="zh-CN" sz="800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BC88E21C-78B1-44D0-6B25-BEB97EDCE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971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268BABF4-CE90-A992-534F-983015911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971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DEE2E05F-8992-D9B7-0CFE-5B75BC2C8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971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98E0DD8B-D141-5DC4-896A-06FF82E5F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9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84" name="Rectangle 285">
                <a:extLst>
                  <a:ext uri="{FF2B5EF4-FFF2-40B4-BE49-F238E27FC236}">
                    <a16:creationId xmlns:a16="http://schemas.microsoft.com/office/drawing/2014/main" id="{88796F4F-B770-FEEA-D019-6F28FB972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971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85" name="Rectangle 286">
                <a:extLst>
                  <a:ext uri="{FF2B5EF4-FFF2-40B4-BE49-F238E27FC236}">
                    <a16:creationId xmlns:a16="http://schemas.microsoft.com/office/drawing/2014/main" id="{CE5507EE-8345-651D-7591-E7BBB0494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971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 </a:t>
                </a:r>
                <a:endParaRPr lang="en-US" altLang="zh-CN" sz="800"/>
              </a:p>
            </p:txBody>
          </p:sp>
          <p:sp>
            <p:nvSpPr>
              <p:cNvPr id="86" name="Rectangle 287">
                <a:extLst>
                  <a:ext uri="{FF2B5EF4-FFF2-40B4-BE49-F238E27FC236}">
                    <a16:creationId xmlns:a16="http://schemas.microsoft.com/office/drawing/2014/main" id="{80BCD51C-92E1-A13A-98B8-8BA61A19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9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2</a:t>
                </a:r>
                <a:endParaRPr lang="en-US" altLang="zh-CN" sz="800"/>
              </a:p>
            </p:txBody>
          </p:sp>
          <p:sp>
            <p:nvSpPr>
              <p:cNvPr id="87" name="Rectangle 288">
                <a:extLst>
                  <a:ext uri="{FF2B5EF4-FFF2-40B4-BE49-F238E27FC236}">
                    <a16:creationId xmlns:a16="http://schemas.microsoft.com/office/drawing/2014/main" id="{C760A261-F62E-C212-34E0-5223B25B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" y="155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88" name="Rectangle 289">
                <a:extLst>
                  <a:ext uri="{FF2B5EF4-FFF2-40B4-BE49-F238E27FC236}">
                    <a16:creationId xmlns:a16="http://schemas.microsoft.com/office/drawing/2014/main" id="{58D6FE93-CC44-7B07-9A78-A2B5D9BC2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" y="155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6</a:t>
                </a:r>
                <a:endParaRPr lang="en-US" altLang="zh-CN" sz="800"/>
              </a:p>
            </p:txBody>
          </p:sp>
          <p:sp>
            <p:nvSpPr>
              <p:cNvPr id="89" name="Rectangle 290">
                <a:extLst>
                  <a:ext uri="{FF2B5EF4-FFF2-40B4-BE49-F238E27FC236}">
                    <a16:creationId xmlns:a16="http://schemas.microsoft.com/office/drawing/2014/main" id="{BD307FD6-DBCC-E265-F6C5-E2B8FC1EC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1605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90" name="Rectangle 291">
                <a:extLst>
                  <a:ext uri="{FF2B5EF4-FFF2-40B4-BE49-F238E27FC236}">
                    <a16:creationId xmlns:a16="http://schemas.microsoft.com/office/drawing/2014/main" id="{3A6F5E78-CF81-D683-31C6-B2FEE5117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" y="1605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91" name="Rectangle 292">
                <a:extLst>
                  <a:ext uri="{FF2B5EF4-FFF2-40B4-BE49-F238E27FC236}">
                    <a16:creationId xmlns:a16="http://schemas.microsoft.com/office/drawing/2014/main" id="{CD996C14-BA2C-E65B-A2A0-850CED65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160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g</a:t>
                </a:r>
                <a:endParaRPr lang="en-US" altLang="zh-CN" sz="800"/>
              </a:p>
            </p:txBody>
          </p:sp>
          <p:sp>
            <p:nvSpPr>
              <p:cNvPr id="92" name="Rectangle 293">
                <a:extLst>
                  <a:ext uri="{FF2B5EF4-FFF2-40B4-BE49-F238E27FC236}">
                    <a16:creationId xmlns:a16="http://schemas.microsoft.com/office/drawing/2014/main" id="{C7A9ED27-D01C-C20B-7E66-6D7746132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60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93" name="Rectangle 294">
                <a:extLst>
                  <a:ext uri="{FF2B5EF4-FFF2-40B4-BE49-F238E27FC236}">
                    <a16:creationId xmlns:a16="http://schemas.microsoft.com/office/drawing/2014/main" id="{02F37A9B-1993-DD17-5C4D-942D9D19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605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94" name="Rectangle 295">
                <a:extLst>
                  <a:ext uri="{FF2B5EF4-FFF2-40B4-BE49-F238E27FC236}">
                    <a16:creationId xmlns:a16="http://schemas.microsoft.com/office/drawing/2014/main" id="{4DF911F8-C636-D19A-F5EB-977846D8B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" y="16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95" name="Rectangle 296">
                <a:extLst>
                  <a:ext uri="{FF2B5EF4-FFF2-40B4-BE49-F238E27FC236}">
                    <a16:creationId xmlns:a16="http://schemas.microsoft.com/office/drawing/2014/main" id="{4D1F12F3-435B-8F34-9B4F-368833F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167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96" name="Rectangle 297">
                <a:extLst>
                  <a:ext uri="{FF2B5EF4-FFF2-40B4-BE49-F238E27FC236}">
                    <a16:creationId xmlns:a16="http://schemas.microsoft.com/office/drawing/2014/main" id="{63001A08-146A-4053-0391-E46988433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675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97" name="Rectangle 298">
                <a:extLst>
                  <a:ext uri="{FF2B5EF4-FFF2-40B4-BE49-F238E27FC236}">
                    <a16:creationId xmlns:a16="http://schemas.microsoft.com/office/drawing/2014/main" id="{3E149AC8-0209-0E78-ABBF-4E485403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0" y="16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98" name="Rectangle 299">
                <a:extLst>
                  <a:ext uri="{FF2B5EF4-FFF2-40B4-BE49-F238E27FC236}">
                    <a16:creationId xmlns:a16="http://schemas.microsoft.com/office/drawing/2014/main" id="{71B9D0B8-E943-CCA0-CEF8-718EC254A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16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n</a:t>
                </a:r>
                <a:endParaRPr lang="en-US" altLang="zh-CN" sz="800"/>
              </a:p>
            </p:txBody>
          </p:sp>
          <p:sp>
            <p:nvSpPr>
              <p:cNvPr id="99" name="Rectangle 300">
                <a:extLst>
                  <a:ext uri="{FF2B5EF4-FFF2-40B4-BE49-F238E27FC236}">
                    <a16:creationId xmlns:a16="http://schemas.microsoft.com/office/drawing/2014/main" id="{350C3EDB-62E5-2B9A-F80A-92BB05302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16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00" name="Freeform 301">
                <a:extLst>
                  <a:ext uri="{FF2B5EF4-FFF2-40B4-BE49-F238E27FC236}">
                    <a16:creationId xmlns:a16="http://schemas.microsoft.com/office/drawing/2014/main" id="{33802CAA-F5BA-F2B7-5FDD-F514BA59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" y="1096"/>
                <a:ext cx="30" cy="28"/>
              </a:xfrm>
              <a:custGeom>
                <a:avLst/>
                <a:gdLst>
                  <a:gd name="T0" fmla="*/ 15 w 30"/>
                  <a:gd name="T1" fmla="*/ 28 h 28"/>
                  <a:gd name="T2" fmla="*/ 18 w 30"/>
                  <a:gd name="T3" fmla="*/ 28 h 28"/>
                  <a:gd name="T4" fmla="*/ 21 w 30"/>
                  <a:gd name="T5" fmla="*/ 28 h 28"/>
                  <a:gd name="T6" fmla="*/ 24 w 30"/>
                  <a:gd name="T7" fmla="*/ 25 h 28"/>
                  <a:gd name="T8" fmla="*/ 27 w 30"/>
                  <a:gd name="T9" fmla="*/ 22 h 28"/>
                  <a:gd name="T10" fmla="*/ 30 w 30"/>
                  <a:gd name="T11" fmla="*/ 19 h 28"/>
                  <a:gd name="T12" fmla="*/ 30 w 30"/>
                  <a:gd name="T13" fmla="*/ 16 h 28"/>
                  <a:gd name="T14" fmla="*/ 30 w 30"/>
                  <a:gd name="T15" fmla="*/ 13 h 28"/>
                  <a:gd name="T16" fmla="*/ 30 w 30"/>
                  <a:gd name="T17" fmla="*/ 9 h 28"/>
                  <a:gd name="T18" fmla="*/ 27 w 30"/>
                  <a:gd name="T19" fmla="*/ 6 h 28"/>
                  <a:gd name="T20" fmla="*/ 24 w 30"/>
                  <a:gd name="T21" fmla="*/ 3 h 28"/>
                  <a:gd name="T22" fmla="*/ 21 w 30"/>
                  <a:gd name="T23" fmla="*/ 0 h 28"/>
                  <a:gd name="T24" fmla="*/ 18 w 30"/>
                  <a:gd name="T25" fmla="*/ 0 h 28"/>
                  <a:gd name="T26" fmla="*/ 15 w 30"/>
                  <a:gd name="T27" fmla="*/ 0 h 28"/>
                  <a:gd name="T28" fmla="*/ 12 w 30"/>
                  <a:gd name="T29" fmla="*/ 0 h 28"/>
                  <a:gd name="T30" fmla="*/ 9 w 30"/>
                  <a:gd name="T31" fmla="*/ 0 h 28"/>
                  <a:gd name="T32" fmla="*/ 6 w 30"/>
                  <a:gd name="T33" fmla="*/ 3 h 28"/>
                  <a:gd name="T34" fmla="*/ 3 w 30"/>
                  <a:gd name="T35" fmla="*/ 6 h 28"/>
                  <a:gd name="T36" fmla="*/ 3 w 30"/>
                  <a:gd name="T37" fmla="*/ 9 h 28"/>
                  <a:gd name="T38" fmla="*/ 3 w 30"/>
                  <a:gd name="T39" fmla="*/ 13 h 28"/>
                  <a:gd name="T40" fmla="*/ 0 w 30"/>
                  <a:gd name="T41" fmla="*/ 13 h 28"/>
                  <a:gd name="T42" fmla="*/ 3 w 30"/>
                  <a:gd name="T43" fmla="*/ 16 h 28"/>
                  <a:gd name="T44" fmla="*/ 3 w 30"/>
                  <a:gd name="T45" fmla="*/ 19 h 28"/>
                  <a:gd name="T46" fmla="*/ 3 w 30"/>
                  <a:gd name="T47" fmla="*/ 22 h 28"/>
                  <a:gd name="T48" fmla="*/ 6 w 30"/>
                  <a:gd name="T49" fmla="*/ 25 h 28"/>
                  <a:gd name="T50" fmla="*/ 9 w 30"/>
                  <a:gd name="T51" fmla="*/ 28 h 28"/>
                  <a:gd name="T52" fmla="*/ 12 w 30"/>
                  <a:gd name="T53" fmla="*/ 28 h 28"/>
                  <a:gd name="T54" fmla="*/ 15 w 30"/>
                  <a:gd name="T55" fmla="*/ 28 h 2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0"/>
                  <a:gd name="T85" fmla="*/ 0 h 28"/>
                  <a:gd name="T86" fmla="*/ 30 w 30"/>
                  <a:gd name="T87" fmla="*/ 28 h 2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0" h="28">
                    <a:moveTo>
                      <a:pt x="15" y="28"/>
                    </a:moveTo>
                    <a:lnTo>
                      <a:pt x="18" y="28"/>
                    </a:lnTo>
                    <a:lnTo>
                      <a:pt x="21" y="28"/>
                    </a:lnTo>
                    <a:lnTo>
                      <a:pt x="24" y="25"/>
                    </a:lnTo>
                    <a:lnTo>
                      <a:pt x="27" y="22"/>
                    </a:lnTo>
                    <a:lnTo>
                      <a:pt x="30" y="19"/>
                    </a:lnTo>
                    <a:lnTo>
                      <a:pt x="30" y="16"/>
                    </a:lnTo>
                    <a:lnTo>
                      <a:pt x="30" y="13"/>
                    </a:lnTo>
                    <a:lnTo>
                      <a:pt x="30" y="9"/>
                    </a:lnTo>
                    <a:lnTo>
                      <a:pt x="27" y="6"/>
                    </a:lnTo>
                    <a:lnTo>
                      <a:pt x="24" y="3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3" y="22"/>
                    </a:lnTo>
                    <a:lnTo>
                      <a:pt x="6" y="25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15" y="28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Line 302">
                <a:extLst>
                  <a:ext uri="{FF2B5EF4-FFF2-40B4-BE49-F238E27FC236}">
                    <a16:creationId xmlns:a16="http://schemas.microsoft.com/office/drawing/2014/main" id="{79159151-1ACF-86CF-E93E-D01412F16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4" y="1139"/>
                <a:ext cx="9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Rectangle 303">
                <a:extLst>
                  <a:ext uri="{FF2B5EF4-FFF2-40B4-BE49-F238E27FC236}">
                    <a16:creationId xmlns:a16="http://schemas.microsoft.com/office/drawing/2014/main" id="{6FF6CCBB-7BE3-99A7-0B62-A2990234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087"/>
                <a:ext cx="60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W</a:t>
                </a:r>
                <a:endParaRPr lang="en-US" altLang="zh-CN" sz="800"/>
              </a:p>
            </p:txBody>
          </p:sp>
          <p:sp>
            <p:nvSpPr>
              <p:cNvPr id="103" name="Rectangle 304">
                <a:extLst>
                  <a:ext uri="{FF2B5EF4-FFF2-40B4-BE49-F238E27FC236}">
                    <a16:creationId xmlns:a16="http://schemas.microsoft.com/office/drawing/2014/main" id="{88174791-81C5-1965-DEBC-D73C4B261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087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04" name="Rectangle 305">
                <a:extLst>
                  <a:ext uri="{FF2B5EF4-FFF2-40B4-BE49-F238E27FC236}">
                    <a16:creationId xmlns:a16="http://schemas.microsoft.com/office/drawing/2014/main" id="{F2AADD0C-14F3-4572-C7EC-8E567F275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1087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105" name="Rectangle 306">
                <a:extLst>
                  <a:ext uri="{FF2B5EF4-FFF2-40B4-BE49-F238E27FC236}">
                    <a16:creationId xmlns:a16="http://schemas.microsoft.com/office/drawing/2014/main" id="{05E55F6A-0DF8-029C-4150-975B4D400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" y="1087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06" name="Rectangle 307">
                <a:extLst>
                  <a:ext uri="{FF2B5EF4-FFF2-40B4-BE49-F238E27FC236}">
                    <a16:creationId xmlns:a16="http://schemas.microsoft.com/office/drawing/2014/main" id="{A38AF8A6-AD72-A1FA-02D0-E0BD5D108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" y="108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07" name="Rectangle 308">
                <a:extLst>
                  <a:ext uri="{FF2B5EF4-FFF2-40B4-BE49-F238E27FC236}">
                    <a16:creationId xmlns:a16="http://schemas.microsoft.com/office/drawing/2014/main" id="{664D93CE-9FDA-897A-CE2C-58BF78461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087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08" name="Rectangle 309">
                <a:extLst>
                  <a:ext uri="{FF2B5EF4-FFF2-40B4-BE49-F238E27FC236}">
                    <a16:creationId xmlns:a16="http://schemas.microsoft.com/office/drawing/2014/main" id="{4A2EB2B5-5B66-385A-0AC9-34CDDE524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145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09" name="Rectangle 310">
                <a:extLst>
                  <a:ext uri="{FF2B5EF4-FFF2-40B4-BE49-F238E27FC236}">
                    <a16:creationId xmlns:a16="http://schemas.microsoft.com/office/drawing/2014/main" id="{B5D0972D-DC16-15B0-6DC1-6C7AF22F8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114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10" name="Rectangle 311">
                <a:extLst>
                  <a:ext uri="{FF2B5EF4-FFF2-40B4-BE49-F238E27FC236}">
                    <a16:creationId xmlns:a16="http://schemas.microsoft.com/office/drawing/2014/main" id="{79AF3CCB-36AF-750A-22FF-D0BC23DE8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114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g</a:t>
                </a:r>
                <a:endParaRPr lang="en-US" altLang="zh-CN" sz="800"/>
              </a:p>
            </p:txBody>
          </p:sp>
          <p:sp>
            <p:nvSpPr>
              <p:cNvPr id="111" name="Rectangle 312">
                <a:extLst>
                  <a:ext uri="{FF2B5EF4-FFF2-40B4-BE49-F238E27FC236}">
                    <a16:creationId xmlns:a16="http://schemas.microsoft.com/office/drawing/2014/main" id="{1583FB91-05D8-3470-B19C-C412D569A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1145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112" name="Rectangle 313">
                <a:extLst>
                  <a:ext uri="{FF2B5EF4-FFF2-40B4-BE49-F238E27FC236}">
                    <a16:creationId xmlns:a16="http://schemas.microsoft.com/office/drawing/2014/main" id="{A282B962-EE8E-6AEC-98CE-9324EECA8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1145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113" name="Rectangle 314">
                <a:extLst>
                  <a:ext uri="{FF2B5EF4-FFF2-40B4-BE49-F238E27FC236}">
                    <a16:creationId xmlns:a16="http://schemas.microsoft.com/office/drawing/2014/main" id="{998F5BF8-616F-D1E5-5565-28296BEF9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1145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14" name="Rectangle 315">
                <a:extLst>
                  <a:ext uri="{FF2B5EF4-FFF2-40B4-BE49-F238E27FC236}">
                    <a16:creationId xmlns:a16="http://schemas.microsoft.com/office/drawing/2014/main" id="{B5E3AB11-6187-94DE-EC56-BA6987534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114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15" name="Rectangle 316">
                <a:extLst>
                  <a:ext uri="{FF2B5EF4-FFF2-40B4-BE49-F238E27FC236}">
                    <a16:creationId xmlns:a16="http://schemas.microsoft.com/office/drawing/2014/main" id="{0422CD9E-6A1E-E148-EB32-0BFF85D82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1145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16" name="Rectangle 317">
                <a:extLst>
                  <a:ext uri="{FF2B5EF4-FFF2-40B4-BE49-F238E27FC236}">
                    <a16:creationId xmlns:a16="http://schemas.microsoft.com/office/drawing/2014/main" id="{9D6F14E0-8C63-5513-B9F6-A069CFA17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259"/>
                <a:ext cx="60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W</a:t>
                </a:r>
                <a:endParaRPr lang="en-US" altLang="zh-CN" sz="800"/>
              </a:p>
            </p:txBody>
          </p:sp>
          <p:sp>
            <p:nvSpPr>
              <p:cNvPr id="117" name="Rectangle 318">
                <a:extLst>
                  <a:ext uri="{FF2B5EF4-FFF2-40B4-BE49-F238E27FC236}">
                    <a16:creationId xmlns:a16="http://schemas.microsoft.com/office/drawing/2014/main" id="{C2F7C7B4-4E5D-C510-2C5D-EE88C92E4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259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18" name="Rectangle 319">
                <a:extLst>
                  <a:ext uri="{FF2B5EF4-FFF2-40B4-BE49-F238E27FC236}">
                    <a16:creationId xmlns:a16="http://schemas.microsoft.com/office/drawing/2014/main" id="{A57B4BAD-FAE4-72A3-AA9C-0E74CE670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1259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119" name="Rectangle 320">
                <a:extLst>
                  <a:ext uri="{FF2B5EF4-FFF2-40B4-BE49-F238E27FC236}">
                    <a16:creationId xmlns:a16="http://schemas.microsoft.com/office/drawing/2014/main" id="{613EDB20-C850-2173-EA99-95BC51C98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" y="1259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20" name="Rectangle 321">
                <a:extLst>
                  <a:ext uri="{FF2B5EF4-FFF2-40B4-BE49-F238E27FC236}">
                    <a16:creationId xmlns:a16="http://schemas.microsoft.com/office/drawing/2014/main" id="{E042844E-ADD9-6B99-4AE0-815D5759A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" y="125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21" name="Rectangle 322">
                <a:extLst>
                  <a:ext uri="{FF2B5EF4-FFF2-40B4-BE49-F238E27FC236}">
                    <a16:creationId xmlns:a16="http://schemas.microsoft.com/office/drawing/2014/main" id="{C8D39462-E518-C761-73E5-13A001235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259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22" name="Rectangle 323">
                <a:extLst>
                  <a:ext uri="{FF2B5EF4-FFF2-40B4-BE49-F238E27FC236}">
                    <a16:creationId xmlns:a16="http://schemas.microsoft.com/office/drawing/2014/main" id="{72B96A9E-E69E-C99D-BDB5-4367B2873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31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23" name="Rectangle 324">
                <a:extLst>
                  <a:ext uri="{FF2B5EF4-FFF2-40B4-BE49-F238E27FC236}">
                    <a16:creationId xmlns:a16="http://schemas.microsoft.com/office/drawing/2014/main" id="{810D1CA1-489F-06D6-3DE0-BD5021047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131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24" name="Rectangle 325">
                <a:extLst>
                  <a:ext uri="{FF2B5EF4-FFF2-40B4-BE49-F238E27FC236}">
                    <a16:creationId xmlns:a16="http://schemas.microsoft.com/office/drawing/2014/main" id="{8C10F627-3DBD-1BB9-31C8-6A5CE1AAD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" y="1317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25" name="Rectangle 326">
                <a:extLst>
                  <a:ext uri="{FF2B5EF4-FFF2-40B4-BE49-F238E27FC236}">
                    <a16:creationId xmlns:a16="http://schemas.microsoft.com/office/drawing/2014/main" id="{52F28F2F-BA91-015C-447E-CE3A0A3FF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31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26" name="Freeform 327">
                <a:extLst>
                  <a:ext uri="{FF2B5EF4-FFF2-40B4-BE49-F238E27FC236}">
                    <a16:creationId xmlns:a16="http://schemas.microsoft.com/office/drawing/2014/main" id="{AE3B241C-C546-21B2-3D97-B250F6BE5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1268"/>
                <a:ext cx="3629" cy="891"/>
              </a:xfrm>
              <a:custGeom>
                <a:avLst/>
                <a:gdLst>
                  <a:gd name="T0" fmla="*/ 107 w 3629"/>
                  <a:gd name="T1" fmla="*/ 55 h 891"/>
                  <a:gd name="T2" fmla="*/ 0 w 3629"/>
                  <a:gd name="T3" fmla="*/ 55 h 891"/>
                  <a:gd name="T4" fmla="*/ 0 w 3629"/>
                  <a:gd name="T5" fmla="*/ 891 h 891"/>
                  <a:gd name="T6" fmla="*/ 3629 w 3629"/>
                  <a:gd name="T7" fmla="*/ 891 h 891"/>
                  <a:gd name="T8" fmla="*/ 3629 w 3629"/>
                  <a:gd name="T9" fmla="*/ 0 h 891"/>
                  <a:gd name="T10" fmla="*/ 3564 w 3629"/>
                  <a:gd name="T11" fmla="*/ 0 h 89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629"/>
                  <a:gd name="T19" fmla="*/ 0 h 891"/>
                  <a:gd name="T20" fmla="*/ 3629 w 3629"/>
                  <a:gd name="T21" fmla="*/ 891 h 89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629" h="891">
                    <a:moveTo>
                      <a:pt x="107" y="55"/>
                    </a:moveTo>
                    <a:lnTo>
                      <a:pt x="0" y="55"/>
                    </a:lnTo>
                    <a:lnTo>
                      <a:pt x="0" y="891"/>
                    </a:lnTo>
                    <a:lnTo>
                      <a:pt x="3629" y="891"/>
                    </a:lnTo>
                    <a:lnTo>
                      <a:pt x="3629" y="0"/>
                    </a:lnTo>
                    <a:lnTo>
                      <a:pt x="3564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Rectangle 328">
                <a:extLst>
                  <a:ext uri="{FF2B5EF4-FFF2-40B4-BE49-F238E27FC236}">
                    <a16:creationId xmlns:a16="http://schemas.microsoft.com/office/drawing/2014/main" id="{EA12ECC6-CD64-532F-2933-82358698A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" y="1075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28" name="Rectangle 329">
                <a:extLst>
                  <a:ext uri="{FF2B5EF4-FFF2-40B4-BE49-F238E27FC236}">
                    <a16:creationId xmlns:a16="http://schemas.microsoft.com/office/drawing/2014/main" id="{2CB3A549-63D0-2A77-1753-582ADB1F8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10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29" name="Rectangle 330">
                <a:extLst>
                  <a:ext uri="{FF2B5EF4-FFF2-40B4-BE49-F238E27FC236}">
                    <a16:creationId xmlns:a16="http://schemas.microsoft.com/office/drawing/2014/main" id="{326D4721-FF74-EB2A-B866-5C962C1ED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2" y="10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30" name="Rectangle 331">
                <a:extLst>
                  <a:ext uri="{FF2B5EF4-FFF2-40B4-BE49-F238E27FC236}">
                    <a16:creationId xmlns:a16="http://schemas.microsoft.com/office/drawing/2014/main" id="{DA4A9C53-A04B-6556-FEFF-3B2DF107E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2" y="1075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31" name="Rectangle 332">
                <a:extLst>
                  <a:ext uri="{FF2B5EF4-FFF2-40B4-BE49-F238E27FC236}">
                    <a16:creationId xmlns:a16="http://schemas.microsoft.com/office/drawing/2014/main" id="{DFA215E5-DE0D-9AFE-0A68-6B73E0CA5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75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32" name="Rectangle 333">
                <a:extLst>
                  <a:ext uri="{FF2B5EF4-FFF2-40B4-BE49-F238E27FC236}">
                    <a16:creationId xmlns:a16="http://schemas.microsoft.com/office/drawing/2014/main" id="{35F2667A-622D-BF7B-BBD8-B62D525A8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" y="113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33" name="Rectangle 334">
                <a:extLst>
                  <a:ext uri="{FF2B5EF4-FFF2-40B4-BE49-F238E27FC236}">
                    <a16:creationId xmlns:a16="http://schemas.microsoft.com/office/drawing/2014/main" id="{AAC14ABF-D15D-059B-ADFB-F53E938B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7" y="113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34" name="Rectangle 335">
                <a:extLst>
                  <a:ext uri="{FF2B5EF4-FFF2-40B4-BE49-F238E27FC236}">
                    <a16:creationId xmlns:a16="http://schemas.microsoft.com/office/drawing/2014/main" id="{EA26CFFD-CC36-DA5C-EC31-126477379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" y="113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35" name="Rectangle 336">
                <a:extLst>
                  <a:ext uri="{FF2B5EF4-FFF2-40B4-BE49-F238E27FC236}">
                    <a16:creationId xmlns:a16="http://schemas.microsoft.com/office/drawing/2014/main" id="{2BC42794-14EA-E374-6AAE-3EF983BED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13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36" name="Rectangle 337">
                <a:extLst>
                  <a:ext uri="{FF2B5EF4-FFF2-40B4-BE49-F238E27FC236}">
                    <a16:creationId xmlns:a16="http://schemas.microsoft.com/office/drawing/2014/main" id="{B05E94A8-7282-7115-8841-09E337305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" y="1332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1</a:t>
                </a:r>
                <a:endParaRPr lang="en-US" altLang="zh-CN" sz="800"/>
              </a:p>
            </p:txBody>
          </p:sp>
          <p:sp>
            <p:nvSpPr>
              <p:cNvPr id="137" name="Rectangle 338">
                <a:extLst>
                  <a:ext uri="{FF2B5EF4-FFF2-40B4-BE49-F238E27FC236}">
                    <a16:creationId xmlns:a16="http://schemas.microsoft.com/office/drawing/2014/main" id="{BF0E6912-F476-6DE1-DA33-27726FCB9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" y="1047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38" name="Rectangle 339">
                <a:extLst>
                  <a:ext uri="{FF2B5EF4-FFF2-40B4-BE49-F238E27FC236}">
                    <a16:creationId xmlns:a16="http://schemas.microsoft.com/office/drawing/2014/main" id="{57551C98-0447-716D-6ADE-8DA8DC115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047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L</a:t>
                </a:r>
                <a:endParaRPr lang="en-US" altLang="zh-CN" sz="800"/>
              </a:p>
            </p:txBody>
          </p:sp>
          <p:sp>
            <p:nvSpPr>
              <p:cNvPr id="139" name="Rectangle 340">
                <a:extLst>
                  <a:ext uri="{FF2B5EF4-FFF2-40B4-BE49-F238E27FC236}">
                    <a16:creationId xmlns:a16="http://schemas.microsoft.com/office/drawing/2014/main" id="{4931D660-462A-EA8B-D189-854A74204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047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140" name="Rectangle 341">
                <a:extLst>
                  <a:ext uri="{FF2B5EF4-FFF2-40B4-BE49-F238E27FC236}">
                    <a16:creationId xmlns:a16="http://schemas.microsoft.com/office/drawing/2014/main" id="{DED2F78F-5C1A-A0C8-D040-FC278573C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1" y="1047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41" name="Rectangle 342">
                <a:extLst>
                  <a:ext uri="{FF2B5EF4-FFF2-40B4-BE49-F238E27FC236}">
                    <a16:creationId xmlns:a16="http://schemas.microsoft.com/office/drawing/2014/main" id="{38928C14-2BBE-ECEB-1215-14A7ABE84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1103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42" name="Rectangle 343">
                <a:extLst>
                  <a:ext uri="{FF2B5EF4-FFF2-40B4-BE49-F238E27FC236}">
                    <a16:creationId xmlns:a16="http://schemas.microsoft.com/office/drawing/2014/main" id="{C4227162-2E93-00E6-14A2-9C9B0CCE4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3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43" name="Rectangle 344">
                <a:extLst>
                  <a:ext uri="{FF2B5EF4-FFF2-40B4-BE49-F238E27FC236}">
                    <a16:creationId xmlns:a16="http://schemas.microsoft.com/office/drawing/2014/main" id="{60AB2935-829A-EFA7-9755-AA08605A4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103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144" name="Rectangle 345">
                <a:extLst>
                  <a:ext uri="{FF2B5EF4-FFF2-40B4-BE49-F238E27FC236}">
                    <a16:creationId xmlns:a16="http://schemas.microsoft.com/office/drawing/2014/main" id="{D47C61BD-DC00-ECE3-96CB-D7EC886A6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10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145" name="Rectangle 346">
                <a:extLst>
                  <a:ext uri="{FF2B5EF4-FFF2-40B4-BE49-F238E27FC236}">
                    <a16:creationId xmlns:a16="http://schemas.microsoft.com/office/drawing/2014/main" id="{6D851907-F54F-087B-1BE4-9E0D5C814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03"/>
                <a:ext cx="1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l</a:t>
                </a:r>
                <a:endParaRPr lang="en-US" altLang="zh-CN" sz="800"/>
              </a:p>
            </p:txBody>
          </p:sp>
          <p:sp>
            <p:nvSpPr>
              <p:cNvPr id="146" name="Rectangle 347">
                <a:extLst>
                  <a:ext uri="{FF2B5EF4-FFF2-40B4-BE49-F238E27FC236}">
                    <a16:creationId xmlns:a16="http://schemas.microsoft.com/office/drawing/2014/main" id="{3F2D2ECC-183C-C7B1-5DB3-F96B74572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1103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147" name="Rectangle 348">
                <a:extLst>
                  <a:ext uri="{FF2B5EF4-FFF2-40B4-BE49-F238E27FC236}">
                    <a16:creationId xmlns:a16="http://schemas.microsoft.com/office/drawing/2014/main" id="{9121FCAF-6585-304D-F8D7-C27142810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1145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148" name="Rectangle 349">
                <a:extLst>
                  <a:ext uri="{FF2B5EF4-FFF2-40B4-BE49-F238E27FC236}">
                    <a16:creationId xmlns:a16="http://schemas.microsoft.com/office/drawing/2014/main" id="{90682895-CCC9-D580-E430-4A20FB460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1145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49" name="Rectangle 350">
                <a:extLst>
                  <a:ext uri="{FF2B5EF4-FFF2-40B4-BE49-F238E27FC236}">
                    <a16:creationId xmlns:a16="http://schemas.microsoft.com/office/drawing/2014/main" id="{4D5C7294-6E88-C006-A1D9-886920477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3" y="120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150" name="Rectangle 351">
                <a:extLst>
                  <a:ext uri="{FF2B5EF4-FFF2-40B4-BE49-F238E27FC236}">
                    <a16:creationId xmlns:a16="http://schemas.microsoft.com/office/drawing/2014/main" id="{14A70D9B-2EEF-28BC-8727-093A1BD68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1201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151" name="Rectangle 352">
                <a:extLst>
                  <a:ext uri="{FF2B5EF4-FFF2-40B4-BE49-F238E27FC236}">
                    <a16:creationId xmlns:a16="http://schemas.microsoft.com/office/drawing/2014/main" id="{79F95B5A-D136-898E-9911-43887E004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3" y="1259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152" name="Rectangle 353">
                <a:extLst>
                  <a:ext uri="{FF2B5EF4-FFF2-40B4-BE49-F238E27FC236}">
                    <a16:creationId xmlns:a16="http://schemas.microsoft.com/office/drawing/2014/main" id="{13B73DF8-47F6-8373-41BD-5BAC4809F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2" y="1029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53" name="Rectangle 354">
                <a:extLst>
                  <a:ext uri="{FF2B5EF4-FFF2-40B4-BE49-F238E27FC236}">
                    <a16:creationId xmlns:a16="http://schemas.microsoft.com/office/drawing/2014/main" id="{A36F1BE9-1397-5B94-1377-368124E2F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1029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L</a:t>
                </a:r>
                <a:endParaRPr lang="en-US" altLang="zh-CN" sz="800"/>
              </a:p>
            </p:txBody>
          </p:sp>
          <p:sp>
            <p:nvSpPr>
              <p:cNvPr id="154" name="Rectangle 355">
                <a:extLst>
                  <a:ext uri="{FF2B5EF4-FFF2-40B4-BE49-F238E27FC236}">
                    <a16:creationId xmlns:a16="http://schemas.microsoft.com/office/drawing/2014/main" id="{99A6FC94-89B6-0DB8-AE26-1AEE8165C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3" y="1029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U</a:t>
                </a:r>
                <a:endParaRPr lang="en-US" altLang="zh-CN" sz="800"/>
              </a:p>
            </p:txBody>
          </p:sp>
          <p:sp>
            <p:nvSpPr>
              <p:cNvPr id="155" name="Rectangle 356">
                <a:extLst>
                  <a:ext uri="{FF2B5EF4-FFF2-40B4-BE49-F238E27FC236}">
                    <a16:creationId xmlns:a16="http://schemas.microsoft.com/office/drawing/2014/main" id="{F299D506-AF2F-089F-5341-88F7E1C44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" y="956"/>
                <a:ext cx="39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Z</a:t>
                </a:r>
                <a:endParaRPr lang="en-US" altLang="zh-CN" sz="800"/>
              </a:p>
            </p:txBody>
          </p:sp>
          <p:sp>
            <p:nvSpPr>
              <p:cNvPr id="156" name="Rectangle 357">
                <a:extLst>
                  <a:ext uri="{FF2B5EF4-FFF2-40B4-BE49-F238E27FC236}">
                    <a16:creationId xmlns:a16="http://schemas.microsoft.com/office/drawing/2014/main" id="{F03417E8-86F2-2E13-309A-6B2E6B0D9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95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57" name="Rectangle 358">
                <a:extLst>
                  <a:ext uri="{FF2B5EF4-FFF2-40B4-BE49-F238E27FC236}">
                    <a16:creationId xmlns:a16="http://schemas.microsoft.com/office/drawing/2014/main" id="{8AB11322-451D-794A-4A4D-30AE9CF5D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956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58" name="Rectangle 359">
                <a:extLst>
                  <a:ext uri="{FF2B5EF4-FFF2-40B4-BE49-F238E27FC236}">
                    <a16:creationId xmlns:a16="http://schemas.microsoft.com/office/drawing/2014/main" id="{E39235DA-01F4-0057-6800-ECCA30070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956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666666"/>
                    </a:solidFill>
                  </a:rPr>
                  <a:t>o</a:t>
                </a:r>
                <a:endParaRPr lang="en-US" altLang="zh-CN" sz="800"/>
              </a:p>
            </p:txBody>
          </p:sp>
          <p:sp>
            <p:nvSpPr>
              <p:cNvPr id="159" name="Line 360">
                <a:extLst>
                  <a:ext uri="{FF2B5EF4-FFF2-40B4-BE49-F238E27FC236}">
                    <a16:creationId xmlns:a16="http://schemas.microsoft.com/office/drawing/2014/main" id="{D5CA0125-53AD-BBFF-015F-521A25940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66" y="1237"/>
                <a:ext cx="61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361">
                <a:extLst>
                  <a:ext uri="{FF2B5EF4-FFF2-40B4-BE49-F238E27FC236}">
                    <a16:creationId xmlns:a16="http://schemas.microsoft.com/office/drawing/2014/main" id="{D50A4304-0AF3-389F-0231-FAC5A825D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0" y="1366"/>
                <a:ext cx="6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362">
                <a:extLst>
                  <a:ext uri="{FF2B5EF4-FFF2-40B4-BE49-F238E27FC236}">
                    <a16:creationId xmlns:a16="http://schemas.microsoft.com/office/drawing/2014/main" id="{9C64AFD8-CBB3-3B1A-4648-6D54D9670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2" y="891"/>
                <a:ext cx="385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363">
                <a:extLst>
                  <a:ext uri="{FF2B5EF4-FFF2-40B4-BE49-F238E27FC236}">
                    <a16:creationId xmlns:a16="http://schemas.microsoft.com/office/drawing/2014/main" id="{757FBFD9-753F-2F0F-8AEA-600E21F54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0" y="1139"/>
                <a:ext cx="230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Freeform 364">
                <a:extLst>
                  <a:ext uri="{FF2B5EF4-FFF2-40B4-BE49-F238E27FC236}">
                    <a16:creationId xmlns:a16="http://schemas.microsoft.com/office/drawing/2014/main" id="{13D1BA1C-8100-9DA7-3A00-30B10CA33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1366"/>
                <a:ext cx="128" cy="306"/>
              </a:xfrm>
              <a:custGeom>
                <a:avLst/>
                <a:gdLst>
                  <a:gd name="T0" fmla="*/ 128 w 128"/>
                  <a:gd name="T1" fmla="*/ 0 h 306"/>
                  <a:gd name="T2" fmla="*/ 128 w 128"/>
                  <a:gd name="T3" fmla="*/ 306 h 306"/>
                  <a:gd name="T4" fmla="*/ 0 w 128"/>
                  <a:gd name="T5" fmla="*/ 306 h 306"/>
                  <a:gd name="T6" fmla="*/ 0 60000 65536"/>
                  <a:gd name="T7" fmla="*/ 0 60000 65536"/>
                  <a:gd name="T8" fmla="*/ 0 60000 65536"/>
                  <a:gd name="T9" fmla="*/ 0 w 128"/>
                  <a:gd name="T10" fmla="*/ 0 h 306"/>
                  <a:gd name="T11" fmla="*/ 128 w 128"/>
                  <a:gd name="T12" fmla="*/ 306 h 30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8" h="306">
                    <a:moveTo>
                      <a:pt x="128" y="0"/>
                    </a:moveTo>
                    <a:lnTo>
                      <a:pt x="128" y="306"/>
                    </a:lnTo>
                    <a:lnTo>
                      <a:pt x="0" y="306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Rectangle 365">
                <a:extLst>
                  <a:ext uri="{FF2B5EF4-FFF2-40B4-BE49-F238E27FC236}">
                    <a16:creationId xmlns:a16="http://schemas.microsoft.com/office/drawing/2014/main" id="{EB8EAD9F-8CE0-B662-C5FB-9A704CD42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0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I</a:t>
                </a:r>
                <a:endParaRPr lang="en-US" altLang="zh-CN" sz="800"/>
              </a:p>
            </p:txBody>
          </p:sp>
          <p:sp>
            <p:nvSpPr>
              <p:cNvPr id="165" name="Rectangle 366">
                <a:extLst>
                  <a:ext uri="{FF2B5EF4-FFF2-40B4-BE49-F238E27FC236}">
                    <a16:creationId xmlns:a16="http://schemas.microsoft.com/office/drawing/2014/main" id="{4FECC33E-39C7-6366-60BF-2E92F9DBB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" y="0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66" name="Rectangle 367">
                <a:extLst>
                  <a:ext uri="{FF2B5EF4-FFF2-40B4-BE49-F238E27FC236}">
                    <a16:creationId xmlns:a16="http://schemas.microsoft.com/office/drawing/2014/main" id="{74A146A3-7D42-99DC-FF5F-E02DBF41D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8" y="0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/</a:t>
                </a:r>
                <a:endParaRPr lang="en-US" altLang="zh-CN" sz="800"/>
              </a:p>
            </p:txBody>
          </p:sp>
          <p:sp>
            <p:nvSpPr>
              <p:cNvPr id="167" name="Rectangle 368">
                <a:extLst>
                  <a:ext uri="{FF2B5EF4-FFF2-40B4-BE49-F238E27FC236}">
                    <a16:creationId xmlns:a16="http://schemas.microsoft.com/office/drawing/2014/main" id="{6A78E3B3-540F-E8F7-543C-0AFFBF4C0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3" y="0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68" name="Rectangle 369">
                <a:extLst>
                  <a:ext uri="{FF2B5EF4-FFF2-40B4-BE49-F238E27FC236}">
                    <a16:creationId xmlns:a16="http://schemas.microsoft.com/office/drawing/2014/main" id="{7FBCFB88-3CD8-827D-ED97-243FDCEEA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0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X</a:t>
                </a:r>
                <a:endParaRPr lang="en-US" altLang="zh-CN" sz="800"/>
              </a:p>
            </p:txBody>
          </p:sp>
          <p:sp>
            <p:nvSpPr>
              <p:cNvPr id="169" name="Line 370">
                <a:extLst>
                  <a:ext uri="{FF2B5EF4-FFF2-40B4-BE49-F238E27FC236}">
                    <a16:creationId xmlns:a16="http://schemas.microsoft.com/office/drawing/2014/main" id="{A472498D-3C51-D745-E02A-E96C74C0E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59" y="1635"/>
                <a:ext cx="40" cy="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371">
                <a:extLst>
                  <a:ext uri="{FF2B5EF4-FFF2-40B4-BE49-F238E27FC236}">
                    <a16:creationId xmlns:a16="http://schemas.microsoft.com/office/drawing/2014/main" id="{1CA09412-88D5-DB21-02C0-43E6C9805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35" y="1635"/>
                <a:ext cx="40" cy="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Line 372">
                <a:extLst>
                  <a:ext uri="{FF2B5EF4-FFF2-40B4-BE49-F238E27FC236}">
                    <a16:creationId xmlns:a16="http://schemas.microsoft.com/office/drawing/2014/main" id="{567FE4ED-578E-E402-5327-00BF181B0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3" y="1672"/>
                <a:ext cx="20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373">
                <a:extLst>
                  <a:ext uri="{FF2B5EF4-FFF2-40B4-BE49-F238E27FC236}">
                    <a16:creationId xmlns:a16="http://schemas.microsoft.com/office/drawing/2014/main" id="{B1E784D7-5597-9719-94A5-8D2DD68E8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5" y="980"/>
                <a:ext cx="211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374">
                <a:extLst>
                  <a:ext uri="{FF2B5EF4-FFF2-40B4-BE49-F238E27FC236}">
                    <a16:creationId xmlns:a16="http://schemas.microsoft.com/office/drawing/2014/main" id="{C5E17153-9775-5DA8-D08E-6F324E174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4" y="1109"/>
                <a:ext cx="144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375">
                <a:extLst>
                  <a:ext uri="{FF2B5EF4-FFF2-40B4-BE49-F238E27FC236}">
                    <a16:creationId xmlns:a16="http://schemas.microsoft.com/office/drawing/2014/main" id="{BCCE6AFB-E62D-3582-F0DB-F17B0F1FD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" y="1066"/>
                <a:ext cx="12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Line 376">
                <a:extLst>
                  <a:ext uri="{FF2B5EF4-FFF2-40B4-BE49-F238E27FC236}">
                    <a16:creationId xmlns:a16="http://schemas.microsoft.com/office/drawing/2014/main" id="{3B10494B-538D-5115-1BE4-F827D86CF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4" y="891"/>
                <a:ext cx="144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377">
                <a:extLst>
                  <a:ext uri="{FF2B5EF4-FFF2-40B4-BE49-F238E27FC236}">
                    <a16:creationId xmlns:a16="http://schemas.microsoft.com/office/drawing/2014/main" id="{EA349C6E-4901-8FB7-B7E3-345233990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5" y="1672"/>
                <a:ext cx="573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Freeform 378">
                <a:extLst>
                  <a:ext uri="{FF2B5EF4-FFF2-40B4-BE49-F238E27FC236}">
                    <a16:creationId xmlns:a16="http://schemas.microsoft.com/office/drawing/2014/main" id="{54F3DE55-EFE5-291D-5481-E92F79F62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36"/>
                <a:ext cx="28" cy="28"/>
              </a:xfrm>
              <a:custGeom>
                <a:avLst/>
                <a:gdLst>
                  <a:gd name="T0" fmla="*/ 12 w 28"/>
                  <a:gd name="T1" fmla="*/ 28 h 28"/>
                  <a:gd name="T2" fmla="*/ 15 w 28"/>
                  <a:gd name="T3" fmla="*/ 28 h 28"/>
                  <a:gd name="T4" fmla="*/ 19 w 28"/>
                  <a:gd name="T5" fmla="*/ 28 h 28"/>
                  <a:gd name="T6" fmla="*/ 22 w 28"/>
                  <a:gd name="T7" fmla="*/ 28 h 28"/>
                  <a:gd name="T8" fmla="*/ 22 w 28"/>
                  <a:gd name="T9" fmla="*/ 25 h 28"/>
                  <a:gd name="T10" fmla="*/ 25 w 28"/>
                  <a:gd name="T11" fmla="*/ 25 h 28"/>
                  <a:gd name="T12" fmla="*/ 25 w 28"/>
                  <a:gd name="T13" fmla="*/ 22 h 28"/>
                  <a:gd name="T14" fmla="*/ 28 w 28"/>
                  <a:gd name="T15" fmla="*/ 22 h 28"/>
                  <a:gd name="T16" fmla="*/ 28 w 28"/>
                  <a:gd name="T17" fmla="*/ 18 h 28"/>
                  <a:gd name="T18" fmla="*/ 28 w 28"/>
                  <a:gd name="T19" fmla="*/ 15 h 28"/>
                  <a:gd name="T20" fmla="*/ 28 w 28"/>
                  <a:gd name="T21" fmla="*/ 12 h 28"/>
                  <a:gd name="T22" fmla="*/ 28 w 28"/>
                  <a:gd name="T23" fmla="*/ 9 h 28"/>
                  <a:gd name="T24" fmla="*/ 25 w 28"/>
                  <a:gd name="T25" fmla="*/ 6 h 28"/>
                  <a:gd name="T26" fmla="*/ 25 w 28"/>
                  <a:gd name="T27" fmla="*/ 3 h 28"/>
                  <a:gd name="T28" fmla="*/ 22 w 28"/>
                  <a:gd name="T29" fmla="*/ 3 h 28"/>
                  <a:gd name="T30" fmla="*/ 19 w 28"/>
                  <a:gd name="T31" fmla="*/ 0 h 28"/>
                  <a:gd name="T32" fmla="*/ 15 w 28"/>
                  <a:gd name="T33" fmla="*/ 0 h 28"/>
                  <a:gd name="T34" fmla="*/ 12 w 28"/>
                  <a:gd name="T35" fmla="*/ 0 h 28"/>
                  <a:gd name="T36" fmla="*/ 9 w 28"/>
                  <a:gd name="T37" fmla="*/ 0 h 28"/>
                  <a:gd name="T38" fmla="*/ 6 w 28"/>
                  <a:gd name="T39" fmla="*/ 3 h 28"/>
                  <a:gd name="T40" fmla="*/ 3 w 28"/>
                  <a:gd name="T41" fmla="*/ 3 h 28"/>
                  <a:gd name="T42" fmla="*/ 3 w 28"/>
                  <a:gd name="T43" fmla="*/ 6 h 28"/>
                  <a:gd name="T44" fmla="*/ 0 w 28"/>
                  <a:gd name="T45" fmla="*/ 9 h 28"/>
                  <a:gd name="T46" fmla="*/ 0 w 28"/>
                  <a:gd name="T47" fmla="*/ 12 h 28"/>
                  <a:gd name="T48" fmla="*/ 0 w 28"/>
                  <a:gd name="T49" fmla="*/ 15 h 28"/>
                  <a:gd name="T50" fmla="*/ 0 w 28"/>
                  <a:gd name="T51" fmla="*/ 18 h 28"/>
                  <a:gd name="T52" fmla="*/ 0 w 28"/>
                  <a:gd name="T53" fmla="*/ 22 h 28"/>
                  <a:gd name="T54" fmla="*/ 3 w 28"/>
                  <a:gd name="T55" fmla="*/ 22 h 28"/>
                  <a:gd name="T56" fmla="*/ 3 w 28"/>
                  <a:gd name="T57" fmla="*/ 25 h 28"/>
                  <a:gd name="T58" fmla="*/ 6 w 28"/>
                  <a:gd name="T59" fmla="*/ 25 h 28"/>
                  <a:gd name="T60" fmla="*/ 6 w 28"/>
                  <a:gd name="T61" fmla="*/ 28 h 28"/>
                  <a:gd name="T62" fmla="*/ 9 w 28"/>
                  <a:gd name="T63" fmla="*/ 28 h 28"/>
                  <a:gd name="T64" fmla="*/ 12 w 28"/>
                  <a:gd name="T65" fmla="*/ 28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8"/>
                  <a:gd name="T100" fmla="*/ 0 h 28"/>
                  <a:gd name="T101" fmla="*/ 28 w 28"/>
                  <a:gd name="T102" fmla="*/ 28 h 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8" h="28">
                    <a:moveTo>
                      <a:pt x="12" y="28"/>
                    </a:moveTo>
                    <a:lnTo>
                      <a:pt x="15" y="28"/>
                    </a:lnTo>
                    <a:lnTo>
                      <a:pt x="19" y="28"/>
                    </a:lnTo>
                    <a:lnTo>
                      <a:pt x="22" y="28"/>
                    </a:lnTo>
                    <a:lnTo>
                      <a:pt x="22" y="25"/>
                    </a:lnTo>
                    <a:lnTo>
                      <a:pt x="25" y="25"/>
                    </a:lnTo>
                    <a:lnTo>
                      <a:pt x="25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8" y="15"/>
                    </a:lnTo>
                    <a:lnTo>
                      <a:pt x="28" y="12"/>
                    </a:lnTo>
                    <a:lnTo>
                      <a:pt x="28" y="9"/>
                    </a:lnTo>
                    <a:lnTo>
                      <a:pt x="25" y="6"/>
                    </a:lnTo>
                    <a:lnTo>
                      <a:pt x="25" y="3"/>
                    </a:lnTo>
                    <a:lnTo>
                      <a:pt x="22" y="3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3" y="25"/>
                    </a:lnTo>
                    <a:lnTo>
                      <a:pt x="6" y="25"/>
                    </a:lnTo>
                    <a:lnTo>
                      <a:pt x="6" y="28"/>
                    </a:lnTo>
                    <a:lnTo>
                      <a:pt x="9" y="28"/>
                    </a:lnTo>
                    <a:lnTo>
                      <a:pt x="12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Freeform 379">
                <a:extLst>
                  <a:ext uri="{FF2B5EF4-FFF2-40B4-BE49-F238E27FC236}">
                    <a16:creationId xmlns:a16="http://schemas.microsoft.com/office/drawing/2014/main" id="{7B2AD0A4-5760-00F7-1FF8-304186A61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" y="224"/>
                <a:ext cx="28" cy="30"/>
              </a:xfrm>
              <a:custGeom>
                <a:avLst/>
                <a:gdLst>
                  <a:gd name="T0" fmla="*/ 12 w 28"/>
                  <a:gd name="T1" fmla="*/ 27 h 30"/>
                  <a:gd name="T2" fmla="*/ 15 w 28"/>
                  <a:gd name="T3" fmla="*/ 30 h 30"/>
                  <a:gd name="T4" fmla="*/ 19 w 28"/>
                  <a:gd name="T5" fmla="*/ 30 h 30"/>
                  <a:gd name="T6" fmla="*/ 22 w 28"/>
                  <a:gd name="T7" fmla="*/ 27 h 30"/>
                  <a:gd name="T8" fmla="*/ 25 w 28"/>
                  <a:gd name="T9" fmla="*/ 24 h 30"/>
                  <a:gd name="T10" fmla="*/ 28 w 28"/>
                  <a:gd name="T11" fmla="*/ 21 h 30"/>
                  <a:gd name="T12" fmla="*/ 28 w 28"/>
                  <a:gd name="T13" fmla="*/ 18 h 30"/>
                  <a:gd name="T14" fmla="*/ 28 w 28"/>
                  <a:gd name="T15" fmla="*/ 15 h 30"/>
                  <a:gd name="T16" fmla="*/ 28 w 28"/>
                  <a:gd name="T17" fmla="*/ 12 h 30"/>
                  <a:gd name="T18" fmla="*/ 28 w 28"/>
                  <a:gd name="T19" fmla="*/ 9 h 30"/>
                  <a:gd name="T20" fmla="*/ 25 w 28"/>
                  <a:gd name="T21" fmla="*/ 6 h 30"/>
                  <a:gd name="T22" fmla="*/ 22 w 28"/>
                  <a:gd name="T23" fmla="*/ 3 h 30"/>
                  <a:gd name="T24" fmla="*/ 19 w 28"/>
                  <a:gd name="T25" fmla="*/ 3 h 30"/>
                  <a:gd name="T26" fmla="*/ 15 w 28"/>
                  <a:gd name="T27" fmla="*/ 0 h 30"/>
                  <a:gd name="T28" fmla="*/ 12 w 28"/>
                  <a:gd name="T29" fmla="*/ 0 h 30"/>
                  <a:gd name="T30" fmla="*/ 9 w 28"/>
                  <a:gd name="T31" fmla="*/ 3 h 30"/>
                  <a:gd name="T32" fmla="*/ 6 w 28"/>
                  <a:gd name="T33" fmla="*/ 3 h 30"/>
                  <a:gd name="T34" fmla="*/ 3 w 28"/>
                  <a:gd name="T35" fmla="*/ 6 h 30"/>
                  <a:gd name="T36" fmla="*/ 0 w 28"/>
                  <a:gd name="T37" fmla="*/ 9 h 30"/>
                  <a:gd name="T38" fmla="*/ 0 w 28"/>
                  <a:gd name="T39" fmla="*/ 12 h 30"/>
                  <a:gd name="T40" fmla="*/ 0 w 28"/>
                  <a:gd name="T41" fmla="*/ 15 h 30"/>
                  <a:gd name="T42" fmla="*/ 0 w 28"/>
                  <a:gd name="T43" fmla="*/ 18 h 30"/>
                  <a:gd name="T44" fmla="*/ 0 w 28"/>
                  <a:gd name="T45" fmla="*/ 21 h 30"/>
                  <a:gd name="T46" fmla="*/ 3 w 28"/>
                  <a:gd name="T47" fmla="*/ 24 h 30"/>
                  <a:gd name="T48" fmla="*/ 6 w 28"/>
                  <a:gd name="T49" fmla="*/ 27 h 30"/>
                  <a:gd name="T50" fmla="*/ 9 w 28"/>
                  <a:gd name="T51" fmla="*/ 30 h 30"/>
                  <a:gd name="T52" fmla="*/ 12 w 28"/>
                  <a:gd name="T53" fmla="*/ 30 h 30"/>
                  <a:gd name="T54" fmla="*/ 15 w 28"/>
                  <a:gd name="T55" fmla="*/ 30 h 30"/>
                  <a:gd name="T56" fmla="*/ 12 w 28"/>
                  <a:gd name="T57" fmla="*/ 27 h 3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"/>
                  <a:gd name="T88" fmla="*/ 0 h 30"/>
                  <a:gd name="T89" fmla="*/ 28 w 28"/>
                  <a:gd name="T90" fmla="*/ 30 h 3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" h="30">
                    <a:moveTo>
                      <a:pt x="12" y="27"/>
                    </a:moveTo>
                    <a:lnTo>
                      <a:pt x="15" y="30"/>
                    </a:lnTo>
                    <a:lnTo>
                      <a:pt x="19" y="30"/>
                    </a:lnTo>
                    <a:lnTo>
                      <a:pt x="22" y="27"/>
                    </a:lnTo>
                    <a:lnTo>
                      <a:pt x="25" y="24"/>
                    </a:lnTo>
                    <a:lnTo>
                      <a:pt x="28" y="21"/>
                    </a:lnTo>
                    <a:lnTo>
                      <a:pt x="28" y="18"/>
                    </a:lnTo>
                    <a:lnTo>
                      <a:pt x="28" y="15"/>
                    </a:lnTo>
                    <a:lnTo>
                      <a:pt x="28" y="12"/>
                    </a:lnTo>
                    <a:lnTo>
                      <a:pt x="28" y="9"/>
                    </a:lnTo>
                    <a:lnTo>
                      <a:pt x="25" y="6"/>
                    </a:lnTo>
                    <a:lnTo>
                      <a:pt x="22" y="3"/>
                    </a:lnTo>
                    <a:lnTo>
                      <a:pt x="19" y="3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3" y="24"/>
                    </a:lnTo>
                    <a:lnTo>
                      <a:pt x="6" y="27"/>
                    </a:lnTo>
                    <a:lnTo>
                      <a:pt x="9" y="30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12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Freeform 380">
                <a:extLst>
                  <a:ext uri="{FF2B5EF4-FFF2-40B4-BE49-F238E27FC236}">
                    <a16:creationId xmlns:a16="http://schemas.microsoft.com/office/drawing/2014/main" id="{F6254EEB-0865-7676-5DF8-46747BAD6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" y="805"/>
                <a:ext cx="1023" cy="1152"/>
              </a:xfrm>
              <a:custGeom>
                <a:avLst/>
                <a:gdLst>
                  <a:gd name="T0" fmla="*/ 211 w 1023"/>
                  <a:gd name="T1" fmla="*/ 0 h 1152"/>
                  <a:gd name="T2" fmla="*/ 0 w 1023"/>
                  <a:gd name="T3" fmla="*/ 4 h 1152"/>
                  <a:gd name="T4" fmla="*/ 0 w 1023"/>
                  <a:gd name="T5" fmla="*/ 1152 h 1152"/>
                  <a:gd name="T6" fmla="*/ 1023 w 1023"/>
                  <a:gd name="T7" fmla="*/ 1152 h 1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23"/>
                  <a:gd name="T13" fmla="*/ 0 h 1152"/>
                  <a:gd name="T14" fmla="*/ 1023 w 1023"/>
                  <a:gd name="T15" fmla="*/ 1152 h 1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23" h="1152">
                    <a:moveTo>
                      <a:pt x="211" y="0"/>
                    </a:moveTo>
                    <a:lnTo>
                      <a:pt x="0" y="4"/>
                    </a:lnTo>
                    <a:lnTo>
                      <a:pt x="0" y="1152"/>
                    </a:lnTo>
                    <a:lnTo>
                      <a:pt x="1023" y="1152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Freeform 381">
                <a:extLst>
                  <a:ext uri="{FF2B5EF4-FFF2-40B4-BE49-F238E27FC236}">
                    <a16:creationId xmlns:a16="http://schemas.microsoft.com/office/drawing/2014/main" id="{180CB258-33F4-D7ED-88B5-78DD32CB3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" y="1941"/>
                <a:ext cx="27" cy="28"/>
              </a:xfrm>
              <a:custGeom>
                <a:avLst/>
                <a:gdLst>
                  <a:gd name="T0" fmla="*/ 0 w 27"/>
                  <a:gd name="T1" fmla="*/ 0 h 28"/>
                  <a:gd name="T2" fmla="*/ 0 w 27"/>
                  <a:gd name="T3" fmla="*/ 28 h 28"/>
                  <a:gd name="T4" fmla="*/ 27 w 27"/>
                  <a:gd name="T5" fmla="*/ 16 h 28"/>
                  <a:gd name="T6" fmla="*/ 0 w 27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8"/>
                  <a:gd name="T14" fmla="*/ 27 w 27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8">
                    <a:moveTo>
                      <a:pt x="0" y="0"/>
                    </a:moveTo>
                    <a:lnTo>
                      <a:pt x="0" y="28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382">
                <a:extLst>
                  <a:ext uri="{FF2B5EF4-FFF2-40B4-BE49-F238E27FC236}">
                    <a16:creationId xmlns:a16="http://schemas.microsoft.com/office/drawing/2014/main" id="{51180EFF-2C22-40AD-335E-FB5F19773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2" y="1954"/>
                <a:ext cx="998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Freeform 383">
                <a:extLst>
                  <a:ext uri="{FF2B5EF4-FFF2-40B4-BE49-F238E27FC236}">
                    <a16:creationId xmlns:a16="http://schemas.microsoft.com/office/drawing/2014/main" id="{4B78A92C-4789-60B8-BD8F-6DD520AE7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4" y="1941"/>
                <a:ext cx="30" cy="28"/>
              </a:xfrm>
              <a:custGeom>
                <a:avLst/>
                <a:gdLst>
                  <a:gd name="T0" fmla="*/ 0 w 30"/>
                  <a:gd name="T1" fmla="*/ 0 h 28"/>
                  <a:gd name="T2" fmla="*/ 0 w 30"/>
                  <a:gd name="T3" fmla="*/ 28 h 28"/>
                  <a:gd name="T4" fmla="*/ 30 w 30"/>
                  <a:gd name="T5" fmla="*/ 16 h 28"/>
                  <a:gd name="T6" fmla="*/ 0 w 30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28"/>
                  <a:gd name="T14" fmla="*/ 30 w 3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28">
                    <a:moveTo>
                      <a:pt x="0" y="0"/>
                    </a:moveTo>
                    <a:lnTo>
                      <a:pt x="0" y="28"/>
                    </a:lnTo>
                    <a:lnTo>
                      <a:pt x="3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Line 384">
                <a:extLst>
                  <a:ext uri="{FF2B5EF4-FFF2-40B4-BE49-F238E27FC236}">
                    <a16:creationId xmlns:a16="http://schemas.microsoft.com/office/drawing/2014/main" id="{B5057BE2-402D-623D-FC8B-8F61A2C21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1" y="1954"/>
                <a:ext cx="964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Freeform 385">
                <a:extLst>
                  <a:ext uri="{FF2B5EF4-FFF2-40B4-BE49-F238E27FC236}">
                    <a16:creationId xmlns:a16="http://schemas.microsoft.com/office/drawing/2014/main" id="{240B5137-5C8D-1009-4947-94E613022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41"/>
                <a:ext cx="31" cy="28"/>
              </a:xfrm>
              <a:custGeom>
                <a:avLst/>
                <a:gdLst>
                  <a:gd name="T0" fmla="*/ 0 w 31"/>
                  <a:gd name="T1" fmla="*/ 0 h 28"/>
                  <a:gd name="T2" fmla="*/ 0 w 31"/>
                  <a:gd name="T3" fmla="*/ 28 h 28"/>
                  <a:gd name="T4" fmla="*/ 31 w 31"/>
                  <a:gd name="T5" fmla="*/ 16 h 28"/>
                  <a:gd name="T6" fmla="*/ 0 w 31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8"/>
                  <a:gd name="T14" fmla="*/ 31 w 31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8">
                    <a:moveTo>
                      <a:pt x="0" y="0"/>
                    </a:moveTo>
                    <a:lnTo>
                      <a:pt x="0" y="28"/>
                    </a:lnTo>
                    <a:lnTo>
                      <a:pt x="31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Freeform 386">
                <a:extLst>
                  <a:ext uri="{FF2B5EF4-FFF2-40B4-BE49-F238E27FC236}">
                    <a16:creationId xmlns:a16="http://schemas.microsoft.com/office/drawing/2014/main" id="{17432B33-9164-F8A4-FBAD-433E2FE26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1151"/>
                <a:ext cx="3539" cy="943"/>
              </a:xfrm>
              <a:custGeom>
                <a:avLst/>
                <a:gdLst>
                  <a:gd name="T0" fmla="*/ 3475 w 3539"/>
                  <a:gd name="T1" fmla="*/ 803 h 943"/>
                  <a:gd name="T2" fmla="*/ 3539 w 3539"/>
                  <a:gd name="T3" fmla="*/ 806 h 943"/>
                  <a:gd name="T4" fmla="*/ 3539 w 3539"/>
                  <a:gd name="T5" fmla="*/ 943 h 943"/>
                  <a:gd name="T6" fmla="*/ 0 w 3539"/>
                  <a:gd name="T7" fmla="*/ 943 h 943"/>
                  <a:gd name="T8" fmla="*/ 0 w 3539"/>
                  <a:gd name="T9" fmla="*/ 0 h 943"/>
                  <a:gd name="T10" fmla="*/ 275 w 3539"/>
                  <a:gd name="T11" fmla="*/ 0 h 9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39"/>
                  <a:gd name="T19" fmla="*/ 0 h 943"/>
                  <a:gd name="T20" fmla="*/ 3539 w 3539"/>
                  <a:gd name="T21" fmla="*/ 943 h 9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39" h="943">
                    <a:moveTo>
                      <a:pt x="3475" y="803"/>
                    </a:moveTo>
                    <a:lnTo>
                      <a:pt x="3539" y="806"/>
                    </a:lnTo>
                    <a:lnTo>
                      <a:pt x="3539" y="943"/>
                    </a:lnTo>
                    <a:lnTo>
                      <a:pt x="0" y="943"/>
                    </a:lnTo>
                    <a:lnTo>
                      <a:pt x="0" y="0"/>
                    </a:lnTo>
                    <a:lnTo>
                      <a:pt x="275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387">
                <a:extLst>
                  <a:ext uri="{FF2B5EF4-FFF2-40B4-BE49-F238E27FC236}">
                    <a16:creationId xmlns:a16="http://schemas.microsoft.com/office/drawing/2014/main" id="{23AF9B30-DF3F-2778-987F-453315894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" y="1657"/>
                <a:ext cx="27" cy="30"/>
              </a:xfrm>
              <a:custGeom>
                <a:avLst/>
                <a:gdLst>
                  <a:gd name="T0" fmla="*/ 12 w 27"/>
                  <a:gd name="T1" fmla="*/ 27 h 30"/>
                  <a:gd name="T2" fmla="*/ 15 w 27"/>
                  <a:gd name="T3" fmla="*/ 30 h 30"/>
                  <a:gd name="T4" fmla="*/ 18 w 27"/>
                  <a:gd name="T5" fmla="*/ 30 h 30"/>
                  <a:gd name="T6" fmla="*/ 21 w 27"/>
                  <a:gd name="T7" fmla="*/ 27 h 30"/>
                  <a:gd name="T8" fmla="*/ 24 w 27"/>
                  <a:gd name="T9" fmla="*/ 24 h 30"/>
                  <a:gd name="T10" fmla="*/ 27 w 27"/>
                  <a:gd name="T11" fmla="*/ 21 h 30"/>
                  <a:gd name="T12" fmla="*/ 27 w 27"/>
                  <a:gd name="T13" fmla="*/ 18 h 30"/>
                  <a:gd name="T14" fmla="*/ 27 w 27"/>
                  <a:gd name="T15" fmla="*/ 15 h 30"/>
                  <a:gd name="T16" fmla="*/ 27 w 27"/>
                  <a:gd name="T17" fmla="*/ 12 h 30"/>
                  <a:gd name="T18" fmla="*/ 27 w 27"/>
                  <a:gd name="T19" fmla="*/ 9 h 30"/>
                  <a:gd name="T20" fmla="*/ 24 w 27"/>
                  <a:gd name="T21" fmla="*/ 6 h 30"/>
                  <a:gd name="T22" fmla="*/ 21 w 27"/>
                  <a:gd name="T23" fmla="*/ 3 h 30"/>
                  <a:gd name="T24" fmla="*/ 18 w 27"/>
                  <a:gd name="T25" fmla="*/ 3 h 30"/>
                  <a:gd name="T26" fmla="*/ 15 w 27"/>
                  <a:gd name="T27" fmla="*/ 0 h 30"/>
                  <a:gd name="T28" fmla="*/ 12 w 27"/>
                  <a:gd name="T29" fmla="*/ 0 h 30"/>
                  <a:gd name="T30" fmla="*/ 9 w 27"/>
                  <a:gd name="T31" fmla="*/ 3 h 30"/>
                  <a:gd name="T32" fmla="*/ 6 w 27"/>
                  <a:gd name="T33" fmla="*/ 3 h 30"/>
                  <a:gd name="T34" fmla="*/ 3 w 27"/>
                  <a:gd name="T35" fmla="*/ 6 h 30"/>
                  <a:gd name="T36" fmla="*/ 0 w 27"/>
                  <a:gd name="T37" fmla="*/ 9 h 30"/>
                  <a:gd name="T38" fmla="*/ 0 w 27"/>
                  <a:gd name="T39" fmla="*/ 12 h 30"/>
                  <a:gd name="T40" fmla="*/ 0 w 27"/>
                  <a:gd name="T41" fmla="*/ 15 h 30"/>
                  <a:gd name="T42" fmla="*/ 0 w 27"/>
                  <a:gd name="T43" fmla="*/ 18 h 30"/>
                  <a:gd name="T44" fmla="*/ 0 w 27"/>
                  <a:gd name="T45" fmla="*/ 21 h 30"/>
                  <a:gd name="T46" fmla="*/ 3 w 27"/>
                  <a:gd name="T47" fmla="*/ 24 h 30"/>
                  <a:gd name="T48" fmla="*/ 6 w 27"/>
                  <a:gd name="T49" fmla="*/ 27 h 30"/>
                  <a:gd name="T50" fmla="*/ 9 w 27"/>
                  <a:gd name="T51" fmla="*/ 30 h 30"/>
                  <a:gd name="T52" fmla="*/ 12 w 27"/>
                  <a:gd name="T53" fmla="*/ 30 h 30"/>
                  <a:gd name="T54" fmla="*/ 12 w 27"/>
                  <a:gd name="T55" fmla="*/ 27 h 3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7"/>
                  <a:gd name="T85" fmla="*/ 0 h 30"/>
                  <a:gd name="T86" fmla="*/ 27 w 27"/>
                  <a:gd name="T87" fmla="*/ 30 h 3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7" h="30">
                    <a:moveTo>
                      <a:pt x="12" y="27"/>
                    </a:moveTo>
                    <a:lnTo>
                      <a:pt x="15" y="30"/>
                    </a:lnTo>
                    <a:lnTo>
                      <a:pt x="18" y="30"/>
                    </a:lnTo>
                    <a:lnTo>
                      <a:pt x="21" y="27"/>
                    </a:lnTo>
                    <a:lnTo>
                      <a:pt x="24" y="24"/>
                    </a:lnTo>
                    <a:lnTo>
                      <a:pt x="27" y="21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2"/>
                    </a:lnTo>
                    <a:lnTo>
                      <a:pt x="27" y="9"/>
                    </a:lnTo>
                    <a:lnTo>
                      <a:pt x="24" y="6"/>
                    </a:lnTo>
                    <a:lnTo>
                      <a:pt x="21" y="3"/>
                    </a:lnTo>
                    <a:lnTo>
                      <a:pt x="18" y="3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3" y="24"/>
                    </a:lnTo>
                    <a:lnTo>
                      <a:pt x="6" y="27"/>
                    </a:lnTo>
                    <a:lnTo>
                      <a:pt x="9" y="30"/>
                    </a:lnTo>
                    <a:lnTo>
                      <a:pt x="12" y="30"/>
                    </a:lnTo>
                    <a:lnTo>
                      <a:pt x="12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388">
                <a:extLst>
                  <a:ext uri="{FF2B5EF4-FFF2-40B4-BE49-F238E27FC236}">
                    <a16:creationId xmlns:a16="http://schemas.microsoft.com/office/drawing/2014/main" id="{6B55252C-2341-02A9-8727-51AD4CE45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353"/>
                <a:ext cx="28" cy="28"/>
              </a:xfrm>
              <a:custGeom>
                <a:avLst/>
                <a:gdLst>
                  <a:gd name="T0" fmla="*/ 12 w 28"/>
                  <a:gd name="T1" fmla="*/ 28 h 28"/>
                  <a:gd name="T2" fmla="*/ 15 w 28"/>
                  <a:gd name="T3" fmla="*/ 28 h 28"/>
                  <a:gd name="T4" fmla="*/ 18 w 28"/>
                  <a:gd name="T5" fmla="*/ 28 h 28"/>
                  <a:gd name="T6" fmla="*/ 21 w 28"/>
                  <a:gd name="T7" fmla="*/ 28 h 28"/>
                  <a:gd name="T8" fmla="*/ 21 w 28"/>
                  <a:gd name="T9" fmla="*/ 25 h 28"/>
                  <a:gd name="T10" fmla="*/ 24 w 28"/>
                  <a:gd name="T11" fmla="*/ 25 h 28"/>
                  <a:gd name="T12" fmla="*/ 24 w 28"/>
                  <a:gd name="T13" fmla="*/ 22 h 28"/>
                  <a:gd name="T14" fmla="*/ 28 w 28"/>
                  <a:gd name="T15" fmla="*/ 22 h 28"/>
                  <a:gd name="T16" fmla="*/ 28 w 28"/>
                  <a:gd name="T17" fmla="*/ 19 h 28"/>
                  <a:gd name="T18" fmla="*/ 28 w 28"/>
                  <a:gd name="T19" fmla="*/ 16 h 28"/>
                  <a:gd name="T20" fmla="*/ 28 w 28"/>
                  <a:gd name="T21" fmla="*/ 13 h 28"/>
                  <a:gd name="T22" fmla="*/ 28 w 28"/>
                  <a:gd name="T23" fmla="*/ 10 h 28"/>
                  <a:gd name="T24" fmla="*/ 28 w 28"/>
                  <a:gd name="T25" fmla="*/ 7 h 28"/>
                  <a:gd name="T26" fmla="*/ 24 w 28"/>
                  <a:gd name="T27" fmla="*/ 7 h 28"/>
                  <a:gd name="T28" fmla="*/ 24 w 28"/>
                  <a:gd name="T29" fmla="*/ 4 h 28"/>
                  <a:gd name="T30" fmla="*/ 21 w 28"/>
                  <a:gd name="T31" fmla="*/ 4 h 28"/>
                  <a:gd name="T32" fmla="*/ 21 w 28"/>
                  <a:gd name="T33" fmla="*/ 0 h 28"/>
                  <a:gd name="T34" fmla="*/ 18 w 28"/>
                  <a:gd name="T35" fmla="*/ 0 h 28"/>
                  <a:gd name="T36" fmla="*/ 15 w 28"/>
                  <a:gd name="T37" fmla="*/ 0 h 28"/>
                  <a:gd name="T38" fmla="*/ 12 w 28"/>
                  <a:gd name="T39" fmla="*/ 0 h 28"/>
                  <a:gd name="T40" fmla="*/ 9 w 28"/>
                  <a:gd name="T41" fmla="*/ 0 h 28"/>
                  <a:gd name="T42" fmla="*/ 6 w 28"/>
                  <a:gd name="T43" fmla="*/ 0 h 28"/>
                  <a:gd name="T44" fmla="*/ 6 w 28"/>
                  <a:gd name="T45" fmla="*/ 4 h 28"/>
                  <a:gd name="T46" fmla="*/ 3 w 28"/>
                  <a:gd name="T47" fmla="*/ 4 h 28"/>
                  <a:gd name="T48" fmla="*/ 3 w 28"/>
                  <a:gd name="T49" fmla="*/ 7 h 28"/>
                  <a:gd name="T50" fmla="*/ 0 w 28"/>
                  <a:gd name="T51" fmla="*/ 7 h 28"/>
                  <a:gd name="T52" fmla="*/ 0 w 28"/>
                  <a:gd name="T53" fmla="*/ 10 h 28"/>
                  <a:gd name="T54" fmla="*/ 0 w 28"/>
                  <a:gd name="T55" fmla="*/ 13 h 28"/>
                  <a:gd name="T56" fmla="*/ 0 w 28"/>
                  <a:gd name="T57" fmla="*/ 16 h 28"/>
                  <a:gd name="T58" fmla="*/ 0 w 28"/>
                  <a:gd name="T59" fmla="*/ 19 h 28"/>
                  <a:gd name="T60" fmla="*/ 0 w 28"/>
                  <a:gd name="T61" fmla="*/ 22 h 28"/>
                  <a:gd name="T62" fmla="*/ 3 w 28"/>
                  <a:gd name="T63" fmla="*/ 22 h 28"/>
                  <a:gd name="T64" fmla="*/ 3 w 28"/>
                  <a:gd name="T65" fmla="*/ 25 h 28"/>
                  <a:gd name="T66" fmla="*/ 6 w 28"/>
                  <a:gd name="T67" fmla="*/ 25 h 28"/>
                  <a:gd name="T68" fmla="*/ 6 w 28"/>
                  <a:gd name="T69" fmla="*/ 28 h 28"/>
                  <a:gd name="T70" fmla="*/ 9 w 28"/>
                  <a:gd name="T71" fmla="*/ 28 h 28"/>
                  <a:gd name="T72" fmla="*/ 12 w 28"/>
                  <a:gd name="T73" fmla="*/ 28 h 2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8"/>
                  <a:gd name="T112" fmla="*/ 0 h 28"/>
                  <a:gd name="T113" fmla="*/ 28 w 28"/>
                  <a:gd name="T114" fmla="*/ 28 h 2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8" h="28">
                    <a:moveTo>
                      <a:pt x="12" y="28"/>
                    </a:moveTo>
                    <a:lnTo>
                      <a:pt x="15" y="28"/>
                    </a:lnTo>
                    <a:lnTo>
                      <a:pt x="18" y="28"/>
                    </a:lnTo>
                    <a:lnTo>
                      <a:pt x="21" y="28"/>
                    </a:lnTo>
                    <a:lnTo>
                      <a:pt x="21" y="25"/>
                    </a:lnTo>
                    <a:lnTo>
                      <a:pt x="24" y="25"/>
                    </a:lnTo>
                    <a:lnTo>
                      <a:pt x="24" y="22"/>
                    </a:lnTo>
                    <a:lnTo>
                      <a:pt x="28" y="22"/>
                    </a:lnTo>
                    <a:lnTo>
                      <a:pt x="28" y="19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24" y="7"/>
                    </a:lnTo>
                    <a:lnTo>
                      <a:pt x="24" y="4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3" y="25"/>
                    </a:lnTo>
                    <a:lnTo>
                      <a:pt x="6" y="25"/>
                    </a:lnTo>
                    <a:lnTo>
                      <a:pt x="6" y="28"/>
                    </a:lnTo>
                    <a:lnTo>
                      <a:pt x="9" y="28"/>
                    </a:lnTo>
                    <a:lnTo>
                      <a:pt x="12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389">
                <a:extLst>
                  <a:ext uri="{FF2B5EF4-FFF2-40B4-BE49-F238E27FC236}">
                    <a16:creationId xmlns:a16="http://schemas.microsoft.com/office/drawing/2014/main" id="{356D5476-434E-1DD8-4FAA-DFF6EE7A3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1127"/>
                <a:ext cx="27" cy="27"/>
              </a:xfrm>
              <a:custGeom>
                <a:avLst/>
                <a:gdLst>
                  <a:gd name="T0" fmla="*/ 12 w 27"/>
                  <a:gd name="T1" fmla="*/ 27 h 27"/>
                  <a:gd name="T2" fmla="*/ 15 w 27"/>
                  <a:gd name="T3" fmla="*/ 27 h 27"/>
                  <a:gd name="T4" fmla="*/ 18 w 27"/>
                  <a:gd name="T5" fmla="*/ 27 h 27"/>
                  <a:gd name="T6" fmla="*/ 21 w 27"/>
                  <a:gd name="T7" fmla="*/ 24 h 27"/>
                  <a:gd name="T8" fmla="*/ 24 w 27"/>
                  <a:gd name="T9" fmla="*/ 24 h 27"/>
                  <a:gd name="T10" fmla="*/ 24 w 27"/>
                  <a:gd name="T11" fmla="*/ 21 h 27"/>
                  <a:gd name="T12" fmla="*/ 27 w 27"/>
                  <a:gd name="T13" fmla="*/ 18 h 27"/>
                  <a:gd name="T14" fmla="*/ 27 w 27"/>
                  <a:gd name="T15" fmla="*/ 15 h 27"/>
                  <a:gd name="T16" fmla="*/ 27 w 27"/>
                  <a:gd name="T17" fmla="*/ 12 h 27"/>
                  <a:gd name="T18" fmla="*/ 27 w 27"/>
                  <a:gd name="T19" fmla="*/ 9 h 27"/>
                  <a:gd name="T20" fmla="*/ 27 w 27"/>
                  <a:gd name="T21" fmla="*/ 6 h 27"/>
                  <a:gd name="T22" fmla="*/ 24 w 27"/>
                  <a:gd name="T23" fmla="*/ 6 h 27"/>
                  <a:gd name="T24" fmla="*/ 24 w 27"/>
                  <a:gd name="T25" fmla="*/ 3 h 27"/>
                  <a:gd name="T26" fmla="*/ 21 w 27"/>
                  <a:gd name="T27" fmla="*/ 3 h 27"/>
                  <a:gd name="T28" fmla="*/ 21 w 27"/>
                  <a:gd name="T29" fmla="*/ 0 h 27"/>
                  <a:gd name="T30" fmla="*/ 18 w 27"/>
                  <a:gd name="T31" fmla="*/ 0 h 27"/>
                  <a:gd name="T32" fmla="*/ 15 w 27"/>
                  <a:gd name="T33" fmla="*/ 0 h 27"/>
                  <a:gd name="T34" fmla="*/ 12 w 27"/>
                  <a:gd name="T35" fmla="*/ 0 h 27"/>
                  <a:gd name="T36" fmla="*/ 9 w 27"/>
                  <a:gd name="T37" fmla="*/ 0 h 27"/>
                  <a:gd name="T38" fmla="*/ 6 w 27"/>
                  <a:gd name="T39" fmla="*/ 0 h 27"/>
                  <a:gd name="T40" fmla="*/ 6 w 27"/>
                  <a:gd name="T41" fmla="*/ 3 h 27"/>
                  <a:gd name="T42" fmla="*/ 3 w 27"/>
                  <a:gd name="T43" fmla="*/ 3 h 27"/>
                  <a:gd name="T44" fmla="*/ 3 w 27"/>
                  <a:gd name="T45" fmla="*/ 6 h 27"/>
                  <a:gd name="T46" fmla="*/ 0 w 27"/>
                  <a:gd name="T47" fmla="*/ 6 h 27"/>
                  <a:gd name="T48" fmla="*/ 0 w 27"/>
                  <a:gd name="T49" fmla="*/ 9 h 27"/>
                  <a:gd name="T50" fmla="*/ 0 w 27"/>
                  <a:gd name="T51" fmla="*/ 12 h 27"/>
                  <a:gd name="T52" fmla="*/ 0 w 27"/>
                  <a:gd name="T53" fmla="*/ 15 h 27"/>
                  <a:gd name="T54" fmla="*/ 0 w 27"/>
                  <a:gd name="T55" fmla="*/ 18 h 27"/>
                  <a:gd name="T56" fmla="*/ 3 w 27"/>
                  <a:gd name="T57" fmla="*/ 21 h 27"/>
                  <a:gd name="T58" fmla="*/ 3 w 27"/>
                  <a:gd name="T59" fmla="*/ 24 h 27"/>
                  <a:gd name="T60" fmla="*/ 6 w 27"/>
                  <a:gd name="T61" fmla="*/ 24 h 27"/>
                  <a:gd name="T62" fmla="*/ 9 w 27"/>
                  <a:gd name="T63" fmla="*/ 27 h 27"/>
                  <a:gd name="T64" fmla="*/ 12 w 27"/>
                  <a:gd name="T65" fmla="*/ 27 h 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"/>
                  <a:gd name="T100" fmla="*/ 0 h 27"/>
                  <a:gd name="T101" fmla="*/ 27 w 27"/>
                  <a:gd name="T102" fmla="*/ 27 h 2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" h="27">
                    <a:moveTo>
                      <a:pt x="12" y="27"/>
                    </a:moveTo>
                    <a:lnTo>
                      <a:pt x="15" y="27"/>
                    </a:lnTo>
                    <a:lnTo>
                      <a:pt x="18" y="27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2"/>
                    </a:lnTo>
                    <a:lnTo>
                      <a:pt x="27" y="9"/>
                    </a:lnTo>
                    <a:lnTo>
                      <a:pt x="27" y="6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3" y="21"/>
                    </a:lnTo>
                    <a:lnTo>
                      <a:pt x="3" y="24"/>
                    </a:lnTo>
                    <a:lnTo>
                      <a:pt x="6" y="24"/>
                    </a:lnTo>
                    <a:lnTo>
                      <a:pt x="9" y="27"/>
                    </a:lnTo>
                    <a:lnTo>
                      <a:pt x="12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390">
                <a:extLst>
                  <a:ext uri="{FF2B5EF4-FFF2-40B4-BE49-F238E27FC236}">
                    <a16:creationId xmlns:a16="http://schemas.microsoft.com/office/drawing/2014/main" id="{CE5E91B9-4ED9-56F4-157C-79D243560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1127"/>
                <a:ext cx="31" cy="27"/>
              </a:xfrm>
              <a:custGeom>
                <a:avLst/>
                <a:gdLst>
                  <a:gd name="T0" fmla="*/ 0 w 31"/>
                  <a:gd name="T1" fmla="*/ 0 h 27"/>
                  <a:gd name="T2" fmla="*/ 3 w 31"/>
                  <a:gd name="T3" fmla="*/ 27 h 27"/>
                  <a:gd name="T4" fmla="*/ 31 w 31"/>
                  <a:gd name="T5" fmla="*/ 15 h 27"/>
                  <a:gd name="T6" fmla="*/ 3 w 31"/>
                  <a:gd name="T7" fmla="*/ 0 h 27"/>
                  <a:gd name="T8" fmla="*/ 0 w 31"/>
                  <a:gd name="T9" fmla="*/ 0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27"/>
                  <a:gd name="T17" fmla="*/ 31 w 31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27">
                    <a:moveTo>
                      <a:pt x="0" y="0"/>
                    </a:moveTo>
                    <a:lnTo>
                      <a:pt x="3" y="27"/>
                    </a:lnTo>
                    <a:lnTo>
                      <a:pt x="31" y="15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Rectangle 391">
                <a:extLst>
                  <a:ext uri="{FF2B5EF4-FFF2-40B4-BE49-F238E27FC236}">
                    <a16:creationId xmlns:a16="http://schemas.microsoft.com/office/drawing/2014/main" id="{B382A08A-AF38-F521-17C1-E125BE604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" y="1093"/>
                <a:ext cx="4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91" name="Rectangle 392">
                <a:extLst>
                  <a:ext uri="{FF2B5EF4-FFF2-40B4-BE49-F238E27FC236}">
                    <a16:creationId xmlns:a16="http://schemas.microsoft.com/office/drawing/2014/main" id="{85E17929-5EE2-61F9-E34E-F9F6A8CBF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9" y="109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92" name="Rectangle 393">
                <a:extLst>
                  <a:ext uri="{FF2B5EF4-FFF2-40B4-BE49-F238E27FC236}">
                    <a16:creationId xmlns:a16="http://schemas.microsoft.com/office/drawing/2014/main" id="{0AAD90D9-5F7A-F0EB-683A-5CF63494B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0" y="109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93" name="Rectangle 394">
                <a:extLst>
                  <a:ext uri="{FF2B5EF4-FFF2-40B4-BE49-F238E27FC236}">
                    <a16:creationId xmlns:a16="http://schemas.microsoft.com/office/drawing/2014/main" id="{6E356334-285D-FE60-268C-B041E4BC7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1093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194" name="Rectangle 395">
                <a:extLst>
                  <a:ext uri="{FF2B5EF4-FFF2-40B4-BE49-F238E27FC236}">
                    <a16:creationId xmlns:a16="http://schemas.microsoft.com/office/drawing/2014/main" id="{D66475C7-16E4-FAC1-9276-B45424ECE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1093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195" name="Rectangle 396">
                <a:extLst>
                  <a:ext uri="{FF2B5EF4-FFF2-40B4-BE49-F238E27FC236}">
                    <a16:creationId xmlns:a16="http://schemas.microsoft.com/office/drawing/2014/main" id="{FDEFCD52-1701-8666-EF9A-CD58A0193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1093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196" name="Rectangle 397">
                <a:extLst>
                  <a:ext uri="{FF2B5EF4-FFF2-40B4-BE49-F238E27FC236}">
                    <a16:creationId xmlns:a16="http://schemas.microsoft.com/office/drawing/2014/main" id="{F92403DA-48B8-B149-C5B5-D03E6FF50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3" y="1093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s</a:t>
                </a:r>
                <a:endParaRPr lang="en-US" altLang="zh-CN" sz="800"/>
              </a:p>
            </p:txBody>
          </p:sp>
          <p:sp>
            <p:nvSpPr>
              <p:cNvPr id="197" name="Rectangle 398">
                <a:extLst>
                  <a:ext uri="{FF2B5EF4-FFF2-40B4-BE49-F238E27FC236}">
                    <a16:creationId xmlns:a16="http://schemas.microsoft.com/office/drawing/2014/main" id="{349450C1-60A7-526E-9880-8A1EFA1E2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1201"/>
                <a:ext cx="4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D</a:t>
                </a:r>
                <a:endParaRPr lang="en-US" altLang="zh-CN" sz="800"/>
              </a:p>
            </p:txBody>
          </p:sp>
          <p:sp>
            <p:nvSpPr>
              <p:cNvPr id="198" name="Rectangle 399">
                <a:extLst>
                  <a:ext uri="{FF2B5EF4-FFF2-40B4-BE49-F238E27FC236}">
                    <a16:creationId xmlns:a16="http://schemas.microsoft.com/office/drawing/2014/main" id="{A4C80E5A-9FFB-1035-AC1E-C3E930D03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" y="120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199" name="Rectangle 400">
                <a:extLst>
                  <a:ext uri="{FF2B5EF4-FFF2-40B4-BE49-F238E27FC236}">
                    <a16:creationId xmlns:a16="http://schemas.microsoft.com/office/drawing/2014/main" id="{B9D0D091-3450-4D2C-CE0B-7EF998B23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2" y="1201"/>
                <a:ext cx="18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t</a:t>
                </a:r>
                <a:endParaRPr lang="en-US" altLang="zh-CN" sz="800"/>
              </a:p>
            </p:txBody>
          </p:sp>
          <p:sp>
            <p:nvSpPr>
              <p:cNvPr id="200" name="Rectangle 401">
                <a:extLst>
                  <a:ext uri="{FF2B5EF4-FFF2-40B4-BE49-F238E27FC236}">
                    <a16:creationId xmlns:a16="http://schemas.microsoft.com/office/drawing/2014/main" id="{4EA51FA8-E993-7A51-45B9-18EA01EF5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7" y="120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a</a:t>
                </a:r>
                <a:endParaRPr lang="en-US" altLang="zh-CN" sz="800"/>
              </a:p>
            </p:txBody>
          </p:sp>
          <p:sp>
            <p:nvSpPr>
              <p:cNvPr id="201" name="Rectangle 402">
                <a:extLst>
                  <a:ext uri="{FF2B5EF4-FFF2-40B4-BE49-F238E27FC236}">
                    <a16:creationId xmlns:a16="http://schemas.microsoft.com/office/drawing/2014/main" id="{16352D3F-E08B-9006-ECB5-6676CAD7D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1201"/>
                <a:ext cx="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800"/>
              </a:p>
            </p:txBody>
          </p:sp>
          <p:sp>
            <p:nvSpPr>
              <p:cNvPr id="202" name="Rectangle 403">
                <a:extLst>
                  <a:ext uri="{FF2B5EF4-FFF2-40B4-BE49-F238E27FC236}">
                    <a16:creationId xmlns:a16="http://schemas.microsoft.com/office/drawing/2014/main" id="{EDF90D27-F436-866C-BF39-4D99FBB72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9" y="1271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203" name="Rectangle 404">
                <a:extLst>
                  <a:ext uri="{FF2B5EF4-FFF2-40B4-BE49-F238E27FC236}">
                    <a16:creationId xmlns:a16="http://schemas.microsoft.com/office/drawing/2014/main" id="{0E8121A5-F06A-DCF1-7932-97A5AD517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12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e</a:t>
                </a:r>
                <a:endParaRPr lang="en-US" altLang="zh-CN" sz="800"/>
              </a:p>
            </p:txBody>
          </p:sp>
          <p:sp>
            <p:nvSpPr>
              <p:cNvPr id="204" name="Rectangle 405">
                <a:extLst>
                  <a:ext uri="{FF2B5EF4-FFF2-40B4-BE49-F238E27FC236}">
                    <a16:creationId xmlns:a16="http://schemas.microsoft.com/office/drawing/2014/main" id="{AAD23AAD-D66B-8BA0-B2DB-4B0FF66C3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" y="1271"/>
                <a:ext cx="5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m</a:t>
                </a:r>
                <a:endParaRPr lang="en-US" altLang="zh-CN" sz="800"/>
              </a:p>
            </p:txBody>
          </p:sp>
          <p:sp>
            <p:nvSpPr>
              <p:cNvPr id="205" name="Rectangle 406">
                <a:extLst>
                  <a:ext uri="{FF2B5EF4-FFF2-40B4-BE49-F238E27FC236}">
                    <a16:creationId xmlns:a16="http://schemas.microsoft.com/office/drawing/2014/main" id="{3CB85B76-59B1-35CE-F099-B0B5B2F20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1271"/>
                <a:ext cx="3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o</a:t>
                </a:r>
                <a:endParaRPr lang="en-US" altLang="zh-CN" sz="800"/>
              </a:p>
            </p:txBody>
          </p:sp>
          <p:sp>
            <p:nvSpPr>
              <p:cNvPr id="206" name="Rectangle 407">
                <a:extLst>
                  <a:ext uri="{FF2B5EF4-FFF2-40B4-BE49-F238E27FC236}">
                    <a16:creationId xmlns:a16="http://schemas.microsoft.com/office/drawing/2014/main" id="{D878DE9C-640B-2CC9-5674-864EB30D9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" y="1271"/>
                <a:ext cx="2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r</a:t>
                </a:r>
                <a:endParaRPr lang="en-US" altLang="zh-CN" sz="800"/>
              </a:p>
            </p:txBody>
          </p:sp>
          <p:sp>
            <p:nvSpPr>
              <p:cNvPr id="207" name="Rectangle 408">
                <a:extLst>
                  <a:ext uri="{FF2B5EF4-FFF2-40B4-BE49-F238E27FC236}">
                    <a16:creationId xmlns:a16="http://schemas.microsoft.com/office/drawing/2014/main" id="{C2CDE142-471B-B332-0D41-6E48EA0D9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1271"/>
                <a:ext cx="3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l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sz="2800" b="1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l"/>
                  <a:defRPr sz="2400" b="1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800">
                    <a:solidFill>
                      <a:srgbClr val="000000"/>
                    </a:solidFill>
                  </a:rPr>
                  <a:t>y</a:t>
                </a:r>
                <a:endParaRPr lang="en-US" altLang="zh-CN" sz="800"/>
              </a:p>
            </p:txBody>
          </p:sp>
        </p:grpSp>
      </p:grpSp>
      <p:sp>
        <p:nvSpPr>
          <p:cNvPr id="408" name="文本框 407">
            <a:extLst>
              <a:ext uri="{FF2B5EF4-FFF2-40B4-BE49-F238E27FC236}">
                <a16:creationId xmlns:a16="http://schemas.microsoft.com/office/drawing/2014/main" id="{A8812235-B3A9-50EA-F453-429B5A0A582B}"/>
              </a:ext>
            </a:extLst>
          </p:cNvPr>
          <p:cNvSpPr txBox="1"/>
          <p:nvPr/>
        </p:nvSpPr>
        <p:spPr>
          <a:xfrm>
            <a:off x="1182414" y="289034"/>
            <a:ext cx="990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理论设计框图</a:t>
            </a:r>
          </a:p>
        </p:txBody>
      </p:sp>
    </p:spTree>
    <p:extLst>
      <p:ext uri="{BB962C8B-B14F-4D97-AF65-F5344CB8AC3E}">
        <p14:creationId xmlns:p14="http://schemas.microsoft.com/office/powerpoint/2010/main" val="347332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794E1-FCAA-CE8C-8D89-AF01F4BA22E4}"/>
              </a:ext>
            </a:extLst>
          </p:cNvPr>
          <p:cNvSpPr txBox="1"/>
          <p:nvPr/>
        </p:nvSpPr>
        <p:spPr>
          <a:xfrm>
            <a:off x="783021" y="329588"/>
            <a:ext cx="1021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参考资料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在设计过程中，我们还补充参考了以下资料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D63F43-4DC4-D6A4-95E9-C42734DA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96" y="1275769"/>
            <a:ext cx="1819773" cy="22929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F3DE8A-9370-44DC-7D91-C326267A9650}"/>
              </a:ext>
            </a:extLst>
          </p:cNvPr>
          <p:cNvSpPr txBox="1"/>
          <p:nvPr/>
        </p:nvSpPr>
        <p:spPr>
          <a:xfrm>
            <a:off x="4162098" y="1355992"/>
            <a:ext cx="7015654" cy="194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计算机组成原理</a:t>
            </a:r>
            <a:r>
              <a:rPr lang="en-US" altLang="zh-CN" sz="2400" dirty="0"/>
              <a:t>》</a:t>
            </a:r>
          </a:p>
          <a:p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英</a:t>
            </a:r>
            <a:r>
              <a:rPr lang="en-US" altLang="zh-CN" sz="2400" dirty="0"/>
              <a:t>】Alan Clements</a:t>
            </a:r>
          </a:p>
          <a:p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MIPS</a:t>
            </a:r>
            <a:r>
              <a:rPr lang="zh-CN" altLang="en-US" b="1" dirty="0"/>
              <a:t>指令集格式：参考了本书</a:t>
            </a:r>
            <a:r>
              <a:rPr lang="en-US" altLang="zh-CN" b="1" dirty="0"/>
              <a:t>4.3</a:t>
            </a:r>
            <a:r>
              <a:rPr lang="zh-CN" altLang="en-US" b="1" dirty="0"/>
              <a:t>节，</a:t>
            </a:r>
            <a:r>
              <a:rPr lang="en-US" altLang="zh-CN" b="1" dirty="0"/>
              <a:t>MIPS</a:t>
            </a:r>
            <a:r>
              <a:rPr lang="zh-CN" altLang="en-US" b="1" dirty="0"/>
              <a:t>：另一种</a:t>
            </a:r>
            <a:r>
              <a:rPr lang="en-US" altLang="zh-CN" b="1" dirty="0"/>
              <a:t>RISC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B680F6-B19B-A547-5127-8FFAFA10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96" y="4006982"/>
            <a:ext cx="1825427" cy="22929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CAF4F2-E419-DD26-FACD-C38544F7C94D}"/>
              </a:ext>
            </a:extLst>
          </p:cNvPr>
          <p:cNvSpPr txBox="1"/>
          <p:nvPr/>
        </p:nvSpPr>
        <p:spPr>
          <a:xfrm>
            <a:off x="4162098" y="4006982"/>
            <a:ext cx="7015654" cy="194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计算机科学导论</a:t>
            </a:r>
            <a:r>
              <a:rPr lang="en-US" altLang="zh-CN" sz="2400" dirty="0"/>
              <a:t>》</a:t>
            </a:r>
          </a:p>
          <a:p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美</a:t>
            </a:r>
            <a:r>
              <a:rPr lang="en-US" altLang="zh-CN" sz="2400" dirty="0"/>
              <a:t>】Behrouz </a:t>
            </a:r>
            <a:r>
              <a:rPr lang="en-US" altLang="zh-CN" sz="2400" dirty="0" err="1"/>
              <a:t>Forouzan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指令周期的划分：参考了本书</a:t>
            </a:r>
            <a:r>
              <a:rPr lang="en-US" altLang="zh-CN" b="1" dirty="0"/>
              <a:t>5.8</a:t>
            </a:r>
            <a:r>
              <a:rPr lang="zh-CN" altLang="en-US" b="1" dirty="0"/>
              <a:t>节的</a:t>
            </a:r>
            <a:r>
              <a:rPr lang="en-US" altLang="zh-CN" b="1" dirty="0"/>
              <a:t>5.8.7</a:t>
            </a:r>
            <a:r>
              <a:rPr lang="zh-CN" altLang="en-US" b="1" dirty="0"/>
              <a:t>小节，指令周期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94044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093A98-176F-101B-7CDA-0DE50C7F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5" y="1508715"/>
            <a:ext cx="1698488" cy="22057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6AC074-4E6D-165C-BF30-263FA20425FD}"/>
              </a:ext>
            </a:extLst>
          </p:cNvPr>
          <p:cNvSpPr txBox="1"/>
          <p:nvPr/>
        </p:nvSpPr>
        <p:spPr>
          <a:xfrm>
            <a:off x="783021" y="329588"/>
            <a:ext cx="1021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参考资料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在设计过程中，我们还补充参考了以下资料</a:t>
            </a:r>
            <a:endParaRPr lang="en-US" altLang="zh-CN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28DAF6-DAE9-BACD-2C59-749DDA35E344}"/>
              </a:ext>
            </a:extLst>
          </p:cNvPr>
          <p:cNvSpPr txBox="1"/>
          <p:nvPr/>
        </p:nvSpPr>
        <p:spPr>
          <a:xfrm>
            <a:off x="4162098" y="1355992"/>
            <a:ext cx="7015654" cy="235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计算机组成原理</a:t>
            </a:r>
            <a:r>
              <a:rPr lang="en-US" altLang="zh-CN" sz="2400" dirty="0"/>
              <a:t>》</a:t>
            </a:r>
          </a:p>
          <a:p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中</a:t>
            </a:r>
            <a:r>
              <a:rPr lang="en-US" altLang="zh-CN" sz="2400" dirty="0"/>
              <a:t>】</a:t>
            </a:r>
            <a:r>
              <a:rPr lang="zh-CN" altLang="en-US" sz="2400" dirty="0"/>
              <a:t>唐朔飞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指令周期划分：参考了本书</a:t>
            </a:r>
            <a:r>
              <a:rPr lang="en-US" altLang="zh-CN" b="1" dirty="0"/>
              <a:t>8.2</a:t>
            </a:r>
            <a:r>
              <a:rPr lang="zh-CN" altLang="en-US" b="1" dirty="0"/>
              <a:t>节，指令周期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多级流水的实现：参考了本书</a:t>
            </a:r>
            <a:r>
              <a:rPr lang="en-US" altLang="zh-CN" b="1" dirty="0"/>
              <a:t>8.3</a:t>
            </a:r>
            <a:r>
              <a:rPr lang="zh-CN" altLang="en-US" b="1" dirty="0"/>
              <a:t>节，指令流水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F38E7B-75E3-BB9D-EC84-A2525CCC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5" y="4060422"/>
            <a:ext cx="1698488" cy="21344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10C33E-F1E5-736D-6F5E-9DD2DEF1A406}"/>
              </a:ext>
            </a:extLst>
          </p:cNvPr>
          <p:cNvSpPr txBox="1"/>
          <p:nvPr/>
        </p:nvSpPr>
        <p:spPr>
          <a:xfrm>
            <a:off x="4162098" y="3948411"/>
            <a:ext cx="7383516" cy="235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计算机系统结构</a:t>
            </a:r>
            <a:r>
              <a:rPr lang="en-US" altLang="zh-CN" sz="2400" dirty="0"/>
              <a:t>》</a:t>
            </a:r>
          </a:p>
          <a:p>
            <a:endParaRPr lang="en-US" altLang="zh-CN" sz="2400" dirty="0"/>
          </a:p>
          <a:p>
            <a:r>
              <a:rPr lang="en-US" altLang="zh-CN" sz="2400" dirty="0"/>
              <a:t>【</a:t>
            </a:r>
            <a:r>
              <a:rPr lang="zh-CN" altLang="en-US" sz="2400" dirty="0"/>
              <a:t>中</a:t>
            </a:r>
            <a:r>
              <a:rPr lang="en-US" altLang="zh-CN" sz="2400" dirty="0"/>
              <a:t>】</a:t>
            </a:r>
            <a:r>
              <a:rPr lang="zh-CN" altLang="en-US" sz="2400" dirty="0"/>
              <a:t>张晨曦 王志英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多级流水的实现：参考了本书</a:t>
            </a:r>
            <a:r>
              <a:rPr lang="en-US" altLang="zh-CN" b="1" dirty="0"/>
              <a:t>3.4</a:t>
            </a:r>
            <a:r>
              <a:rPr lang="zh-CN" altLang="en-US" b="1" dirty="0"/>
              <a:t>节，流水线的实现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数据冒险的解决：参考了本书</a:t>
            </a:r>
            <a:r>
              <a:rPr lang="en-US" altLang="zh-CN" b="1" dirty="0"/>
              <a:t>3.3</a:t>
            </a:r>
            <a:r>
              <a:rPr lang="zh-CN" altLang="en-US" b="1" dirty="0"/>
              <a:t>节的</a:t>
            </a:r>
            <a:r>
              <a:rPr lang="en-US" altLang="zh-CN" b="1" dirty="0"/>
              <a:t>3.3.2</a:t>
            </a:r>
            <a:r>
              <a:rPr lang="zh-CN" altLang="en-US" b="1" dirty="0"/>
              <a:t>小节，相关与流水线冲突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94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018531-571C-D88D-D6D7-4D5631F4E150}"/>
              </a:ext>
            </a:extLst>
          </p:cNvPr>
          <p:cNvSpPr/>
          <p:nvPr/>
        </p:nvSpPr>
        <p:spPr>
          <a:xfrm>
            <a:off x="1319921" y="1432825"/>
            <a:ext cx="9552158" cy="30777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系统硬件综合设计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多周期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的设计与实现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129401-0E3E-3121-1ABA-E5C16D5D14F0}"/>
              </a:ext>
            </a:extLst>
          </p:cNvPr>
          <p:cNvSpPr txBox="1"/>
          <p:nvPr/>
        </p:nvSpPr>
        <p:spPr>
          <a:xfrm>
            <a:off x="4188373" y="5376041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物联网</a:t>
            </a:r>
            <a:r>
              <a:rPr lang="en-US" altLang="zh-CN" dirty="0"/>
              <a:t>22-2</a:t>
            </a:r>
            <a:r>
              <a:rPr lang="zh-CN" altLang="en-US" dirty="0"/>
              <a:t>班    王卫东  </a:t>
            </a:r>
            <a:r>
              <a:rPr lang="en-US" altLang="zh-CN" dirty="0"/>
              <a:t>	</a:t>
            </a:r>
            <a:r>
              <a:rPr lang="zh-CN" altLang="en-US" dirty="0"/>
              <a:t>袁学宇</a:t>
            </a:r>
          </a:p>
        </p:txBody>
      </p:sp>
    </p:spTree>
    <p:extLst>
      <p:ext uri="{BB962C8B-B14F-4D97-AF65-F5344CB8AC3E}">
        <p14:creationId xmlns:p14="http://schemas.microsoft.com/office/powerpoint/2010/main" val="328471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E2F87F-DDD6-5B24-32DF-7FC665B67DD2}"/>
              </a:ext>
            </a:extLst>
          </p:cNvPr>
          <p:cNvSpPr txBox="1"/>
          <p:nvPr/>
        </p:nvSpPr>
        <p:spPr>
          <a:xfrm>
            <a:off x="819807" y="788276"/>
            <a:ext cx="10210800" cy="465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需要设计实现的要点：</a:t>
            </a:r>
            <a:endParaRPr lang="en-US" altLang="zh-CN" sz="2800" b="1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CU</a:t>
            </a:r>
            <a:r>
              <a:rPr lang="zh-CN" altLang="en-US" dirty="0"/>
              <a:t>：控制单元，用于控制信号的生成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ALU</a:t>
            </a:r>
            <a:r>
              <a:rPr lang="zh-CN" altLang="en-US" dirty="0"/>
              <a:t>：算术逻辑单元，用于产生运算结果与跳转地址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、寄存器堆、</a:t>
            </a:r>
            <a:r>
              <a:rPr lang="en-US" altLang="zh-CN" dirty="0"/>
              <a:t>ROM</a:t>
            </a:r>
            <a:r>
              <a:rPr lang="zh-CN" altLang="en-US" dirty="0"/>
              <a:t>、</a:t>
            </a:r>
            <a:r>
              <a:rPr lang="en-US" altLang="zh-CN" dirty="0"/>
              <a:t>RAM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、指令周期划分为多个时钟周期，包括</a:t>
            </a:r>
            <a:r>
              <a:rPr lang="zh-CN" altLang="en-US" b="1" dirty="0"/>
              <a:t>取指</a:t>
            </a:r>
            <a:r>
              <a:rPr lang="zh-CN" altLang="en-US" dirty="0"/>
              <a:t>、</a:t>
            </a:r>
            <a:r>
              <a:rPr lang="zh-CN" altLang="en-US" b="1" dirty="0"/>
              <a:t>分析指令</a:t>
            </a:r>
            <a:r>
              <a:rPr lang="zh-CN" altLang="en-US" dirty="0"/>
              <a:t>、</a:t>
            </a:r>
            <a:r>
              <a:rPr lang="zh-CN" altLang="en-US" b="1" dirty="0"/>
              <a:t>执行</a:t>
            </a:r>
            <a:r>
              <a:rPr lang="zh-CN" altLang="en-US" dirty="0"/>
              <a:t>、</a:t>
            </a:r>
            <a:r>
              <a:rPr lang="zh-CN" altLang="en-US" b="1" dirty="0"/>
              <a:t>访存</a:t>
            </a:r>
            <a:r>
              <a:rPr lang="zh-CN" altLang="en-US" dirty="0"/>
              <a:t>、</a:t>
            </a:r>
            <a:r>
              <a:rPr lang="zh-CN" altLang="en-US" b="1" dirty="0"/>
              <a:t>写回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sz="2800" b="1" dirty="0"/>
              <a:t>多周期流水线特别要考虑的</a:t>
            </a:r>
            <a:endParaRPr lang="en-US" altLang="zh-CN" sz="2800" b="1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、各级缓存的流水线寄存器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、控制多级流水线状态推进的方式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、可能的冒险与冲突解决方式</a:t>
            </a:r>
          </a:p>
        </p:txBody>
      </p:sp>
    </p:spTree>
    <p:extLst>
      <p:ext uri="{BB962C8B-B14F-4D97-AF65-F5344CB8AC3E}">
        <p14:creationId xmlns:p14="http://schemas.microsoft.com/office/powerpoint/2010/main" val="426523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18AEF5-5E16-53C5-517D-1E48DD8A4714}"/>
              </a:ext>
            </a:extLst>
          </p:cNvPr>
          <p:cNvSpPr txBox="1"/>
          <p:nvPr/>
        </p:nvSpPr>
        <p:spPr>
          <a:xfrm>
            <a:off x="772510" y="483476"/>
            <a:ext cx="102108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项目结构：</a:t>
            </a:r>
            <a:endParaRPr lang="en-US" altLang="zh-CN" sz="2800" b="1" dirty="0"/>
          </a:p>
          <a:p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ALU.v</a:t>
            </a:r>
            <a:r>
              <a:rPr lang="zh-CN" altLang="en-US" sz="2400" dirty="0"/>
              <a:t>：算术逻辑单元</a:t>
            </a:r>
            <a:r>
              <a:rPr lang="en-US" altLang="zh-CN" sz="2400" dirty="0"/>
              <a:t>ALU</a:t>
            </a:r>
            <a:r>
              <a:rPr lang="zh-CN" altLang="en-US" sz="2400" dirty="0"/>
              <a:t>的实现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Clk.v</a:t>
            </a:r>
            <a:r>
              <a:rPr lang="zh-CN" altLang="en-US" sz="2400" dirty="0"/>
              <a:t>：时钟分频模块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CPU.v</a:t>
            </a:r>
            <a:r>
              <a:rPr lang="zh-CN" altLang="en-US" sz="2400" dirty="0"/>
              <a:t>：</a:t>
            </a:r>
            <a:r>
              <a:rPr lang="en-US" altLang="zh-CN" sz="2400" dirty="0"/>
              <a:t>CPU</a:t>
            </a:r>
            <a:r>
              <a:rPr lang="zh-CN" altLang="en-US" sz="2400" dirty="0"/>
              <a:t>顶层模块实现，在其中例化</a:t>
            </a:r>
            <a:r>
              <a:rPr lang="en-US" altLang="zh-CN" sz="2400" dirty="0"/>
              <a:t>CU</a:t>
            </a:r>
            <a:r>
              <a:rPr lang="zh-CN" altLang="en-US" sz="2400" dirty="0"/>
              <a:t>、</a:t>
            </a:r>
            <a:r>
              <a:rPr lang="en-US" altLang="zh-CN" sz="2400" dirty="0"/>
              <a:t>ALU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Defines.v</a:t>
            </a:r>
            <a:r>
              <a:rPr lang="zh-CN" altLang="en-US" sz="2400" dirty="0"/>
              <a:t>：部分信号线定义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Memory.v</a:t>
            </a:r>
            <a:r>
              <a:rPr lang="zh-CN" altLang="en-US" sz="2400" dirty="0"/>
              <a:t>：</a:t>
            </a:r>
            <a:r>
              <a:rPr lang="en-US" altLang="zh-CN" sz="2400" dirty="0"/>
              <a:t>RAM</a:t>
            </a:r>
            <a:r>
              <a:rPr lang="zh-CN" altLang="en-US" sz="2400" dirty="0"/>
              <a:t>模块实现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Regs.v</a:t>
            </a:r>
            <a:r>
              <a:rPr lang="zh-CN" altLang="en-US" sz="2400" dirty="0"/>
              <a:t>：通用寄存器堆与流水线寄存器定义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Show.v</a:t>
            </a:r>
            <a:r>
              <a:rPr lang="zh-CN" altLang="en-US" sz="2400" dirty="0"/>
              <a:t>：数码管显示模块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Top.v</a:t>
            </a:r>
            <a:r>
              <a:rPr lang="zh-CN" altLang="en-US" sz="2400" dirty="0"/>
              <a:t>：顶层模块实现，例化</a:t>
            </a:r>
            <a:r>
              <a:rPr lang="en-US" altLang="zh-CN" sz="2400" dirty="0"/>
              <a:t>CPU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clk</a:t>
            </a:r>
            <a:r>
              <a:rPr lang="zh-CN" altLang="en-US" sz="2400" dirty="0"/>
              <a:t>、数码管等</a:t>
            </a:r>
            <a:endParaRPr lang="en-US" altLang="zh-CN" sz="2400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76C6C0-C564-2E07-2E52-58E8FB41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3" y="1423323"/>
            <a:ext cx="3457748" cy="31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1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FB721D-F419-450E-C174-4A36F4A128DA}"/>
              </a:ext>
            </a:extLst>
          </p:cNvPr>
          <p:cNvSpPr txBox="1"/>
          <p:nvPr/>
        </p:nvSpPr>
        <p:spPr>
          <a:xfrm>
            <a:off x="772510" y="483476"/>
            <a:ext cx="10210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控制单元</a:t>
            </a:r>
            <a:r>
              <a:rPr lang="en-US" altLang="zh-CN" sz="2800" b="1" dirty="0"/>
              <a:t>CU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7A2B5B-B705-36DF-7657-07AF6BC0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6" y="1646743"/>
            <a:ext cx="6334171" cy="41005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540C6F-87D1-99EE-2825-63FFA0810412}"/>
              </a:ext>
            </a:extLst>
          </p:cNvPr>
          <p:cNvSpPr txBox="1"/>
          <p:nvPr/>
        </p:nvSpPr>
        <p:spPr>
          <a:xfrm>
            <a:off x="488731" y="1355834"/>
            <a:ext cx="4750676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输入：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复位信号，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从指令中划分的操作码</a:t>
            </a:r>
            <a:r>
              <a:rPr lang="en-US" altLang="zh-CN" sz="2400" dirty="0"/>
              <a:t>Opcode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从指令中划分的功能码</a:t>
            </a:r>
            <a:r>
              <a:rPr lang="en-US" altLang="zh-CN" sz="2400" dirty="0" err="1"/>
              <a:t>Func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输出：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标识运算类型的</a:t>
            </a:r>
            <a:r>
              <a:rPr lang="en-US" altLang="zh-CN" sz="2400" dirty="0" err="1"/>
              <a:t>ALU_Control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各类控制信号</a:t>
            </a:r>
          </a:p>
        </p:txBody>
      </p:sp>
    </p:spTree>
    <p:extLst>
      <p:ext uri="{BB962C8B-B14F-4D97-AF65-F5344CB8AC3E}">
        <p14:creationId xmlns:p14="http://schemas.microsoft.com/office/powerpoint/2010/main" val="380190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E41D95-9DDE-9129-8545-367B56462270}"/>
              </a:ext>
            </a:extLst>
          </p:cNvPr>
          <p:cNvSpPr txBox="1"/>
          <p:nvPr/>
        </p:nvSpPr>
        <p:spPr>
          <a:xfrm>
            <a:off x="772510" y="483476"/>
            <a:ext cx="10210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算术逻辑单元</a:t>
            </a:r>
            <a:r>
              <a:rPr lang="en-US" altLang="zh-CN" sz="2800" b="1" dirty="0"/>
              <a:t>ALU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3D5E39-AAEB-D16E-37A1-BF4642D68549}"/>
              </a:ext>
            </a:extLst>
          </p:cNvPr>
          <p:cNvSpPr txBox="1"/>
          <p:nvPr/>
        </p:nvSpPr>
        <p:spPr>
          <a:xfrm>
            <a:off x="488731" y="1355834"/>
            <a:ext cx="4750676" cy="486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输入：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复位信号，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输入数据</a:t>
            </a:r>
            <a:r>
              <a:rPr lang="en-US" altLang="zh-CN" sz="2000" dirty="0"/>
              <a:t>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输入数据</a:t>
            </a:r>
            <a:r>
              <a:rPr lang="en-US" altLang="zh-CN" sz="2000" dirty="0"/>
              <a:t>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从</a:t>
            </a:r>
            <a:r>
              <a:rPr lang="en-US" altLang="zh-CN" sz="2000" dirty="0"/>
              <a:t>CU</a:t>
            </a:r>
            <a:r>
              <a:rPr lang="zh-CN" altLang="en-US" sz="2000" dirty="0"/>
              <a:t>输出的</a:t>
            </a:r>
            <a:r>
              <a:rPr lang="en-US" altLang="zh-CN" sz="2000" dirty="0" err="1"/>
              <a:t>ALU_Control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sz="2000" dirty="0"/>
              <a:t>输出：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运算结果</a:t>
            </a:r>
            <a:r>
              <a:rPr lang="en-US" altLang="zh-CN" sz="2000" dirty="0" err="1"/>
              <a:t>ALU_Result</a:t>
            </a:r>
            <a:endParaRPr lang="en-US" altLang="zh-CN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结果高位</a:t>
            </a:r>
            <a:r>
              <a:rPr lang="en-US" altLang="zh-CN" sz="2000" dirty="0"/>
              <a:t>Hi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结果低位</a:t>
            </a:r>
            <a:r>
              <a:rPr lang="en-US" altLang="zh-CN" sz="2000" dirty="0"/>
              <a:t>Lo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零标志</a:t>
            </a:r>
            <a:r>
              <a:rPr lang="en-US" altLang="zh-CN" sz="2000" dirty="0"/>
              <a:t>Zero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溢出标志</a:t>
            </a:r>
            <a:r>
              <a:rPr lang="en-US" altLang="zh-CN" sz="2000" dirty="0"/>
              <a:t>Over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符号标志</a:t>
            </a:r>
            <a:r>
              <a:rPr lang="en-US" altLang="zh-CN" sz="2000" dirty="0"/>
              <a:t>Signed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B4856D-7C5B-A62B-1B65-854ED0A2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931" y="1442488"/>
            <a:ext cx="6021379" cy="41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CDF049-65CD-CB2E-C59E-1D39BFB45267}"/>
              </a:ext>
            </a:extLst>
          </p:cNvPr>
          <p:cNvSpPr txBox="1"/>
          <p:nvPr/>
        </p:nvSpPr>
        <p:spPr>
          <a:xfrm>
            <a:off x="772510" y="483476"/>
            <a:ext cx="1021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指令周期划分及时序安排</a:t>
            </a:r>
            <a:endParaRPr lang="en-US" altLang="zh-CN" sz="2800" b="1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0B1342-AFA8-F202-A318-EF3C8400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502" y="1434491"/>
            <a:ext cx="2740498" cy="21179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CD4E65-9B90-65A3-B1E7-93F9DADFBF65}"/>
              </a:ext>
            </a:extLst>
          </p:cNvPr>
          <p:cNvSpPr txBox="1"/>
          <p:nvPr/>
        </p:nvSpPr>
        <p:spPr>
          <a:xfrm>
            <a:off x="861848" y="1283695"/>
            <a:ext cx="72311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将一个指令周期划分为五个时钟周期，以实现五级指令流水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IF</a:t>
            </a:r>
            <a:r>
              <a:rPr lang="zh-CN" altLang="en-US" sz="2000" dirty="0"/>
              <a:t>：取指阶段，依据给定的</a:t>
            </a:r>
            <a:r>
              <a:rPr lang="en-US" altLang="zh-CN" sz="2000" dirty="0"/>
              <a:t>PC</a:t>
            </a:r>
            <a:r>
              <a:rPr lang="zh-CN" altLang="en-US" sz="2000" dirty="0"/>
              <a:t>从</a:t>
            </a:r>
            <a:r>
              <a:rPr lang="en-US" altLang="zh-CN" sz="2000" dirty="0"/>
              <a:t>ROM</a:t>
            </a:r>
            <a:r>
              <a:rPr lang="zh-CN" altLang="en-US" sz="2000" dirty="0"/>
              <a:t>中取出一条指令，同时将</a:t>
            </a:r>
            <a:r>
              <a:rPr lang="en-US" altLang="zh-CN" sz="2000" dirty="0"/>
              <a:t>PC</a:t>
            </a:r>
            <a:r>
              <a:rPr lang="zh-CN" altLang="en-US" sz="2000" dirty="0"/>
              <a:t>值依据指令类型设置为下一地址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ID</a:t>
            </a:r>
            <a:r>
              <a:rPr lang="zh-CN" altLang="en-US" sz="2000" dirty="0"/>
              <a:t>：分析指令阶段，从已取得的指令中分离得到</a:t>
            </a:r>
            <a:r>
              <a:rPr lang="en-US" altLang="zh-CN" sz="2000" dirty="0" err="1"/>
              <a:t>OPcode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Func</a:t>
            </a:r>
            <a:r>
              <a:rPr lang="zh-CN" altLang="en-US" sz="2000" dirty="0"/>
              <a:t>，作为</a:t>
            </a:r>
            <a:r>
              <a:rPr lang="en-US" altLang="zh-CN" sz="2000" dirty="0"/>
              <a:t>CU</a:t>
            </a:r>
            <a:r>
              <a:rPr lang="zh-CN" altLang="en-US" sz="2000" dirty="0"/>
              <a:t>的输入，生成各种控制信号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EX</a:t>
            </a:r>
            <a:r>
              <a:rPr lang="zh-CN" altLang="en-US" sz="2000" dirty="0"/>
              <a:t>：执行阶段，依据生成的控制信号和</a:t>
            </a:r>
            <a:r>
              <a:rPr lang="en-US" altLang="zh-CN" sz="2000" dirty="0"/>
              <a:t>ALU</a:t>
            </a:r>
            <a:r>
              <a:rPr lang="zh-CN" altLang="en-US" sz="2000" dirty="0"/>
              <a:t>执行类型，对操作数进行运算，生成结果。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MEM</a:t>
            </a:r>
            <a:r>
              <a:rPr lang="zh-CN" altLang="en-US" sz="2000" dirty="0"/>
              <a:t>：访存阶段，依据指令类型和结果执行写存储器操作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WE</a:t>
            </a:r>
            <a:r>
              <a:rPr lang="zh-CN" altLang="en-US" sz="2000" dirty="0"/>
              <a:t>：写回阶段，依据指令类型和结果执行对寄存器的写回操作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6858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6207A6-B67E-C6AF-330C-1A0E37C8F0A3}"/>
              </a:ext>
            </a:extLst>
          </p:cNvPr>
          <p:cNvSpPr txBox="1"/>
          <p:nvPr/>
        </p:nvSpPr>
        <p:spPr>
          <a:xfrm>
            <a:off x="772510" y="483476"/>
            <a:ext cx="1021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流水线寄存器的设计和安排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1A404B-E159-7863-CCD7-91D3AC1A743C}"/>
              </a:ext>
            </a:extLst>
          </p:cNvPr>
          <p:cNvSpPr txBox="1"/>
          <p:nvPr/>
        </p:nvSpPr>
        <p:spPr>
          <a:xfrm>
            <a:off x="861848" y="1283695"/>
            <a:ext cx="10783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由于我们将一条指令划分为五个时钟周期，因此需要设置对应的四个流水线寄存器，以缓存每一个阶段的数据，避免被下一级指令流水的结果覆盖掉。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四个流水线寄存器，分别是</a:t>
            </a:r>
            <a:r>
              <a:rPr lang="en-US" altLang="zh-CN" sz="2000" dirty="0"/>
              <a:t>IF_ID</a:t>
            </a:r>
            <a:r>
              <a:rPr lang="zh-CN" altLang="en-US" sz="2000" dirty="0"/>
              <a:t>、</a:t>
            </a:r>
            <a:r>
              <a:rPr lang="en-US" altLang="zh-CN" sz="2000" dirty="0"/>
              <a:t>ID_EX</a:t>
            </a:r>
            <a:r>
              <a:rPr lang="zh-CN" altLang="en-US" sz="2000" dirty="0"/>
              <a:t>、</a:t>
            </a:r>
            <a:r>
              <a:rPr lang="en-US" altLang="zh-CN" sz="2000" dirty="0"/>
              <a:t>EX_MEM</a:t>
            </a:r>
            <a:r>
              <a:rPr lang="zh-CN" altLang="en-US" sz="2000" dirty="0"/>
              <a:t>与</a:t>
            </a:r>
            <a:r>
              <a:rPr lang="en-US" altLang="zh-CN" sz="2000" dirty="0"/>
              <a:t>MEM_WB</a:t>
            </a:r>
            <a:r>
              <a:rPr lang="zh-CN" altLang="en-US" sz="2000" dirty="0"/>
              <a:t>，分别用于暂存每阶段的输出，每个大的寄存器实际划分为一些小的寄存器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IF_ID</a:t>
            </a:r>
            <a:r>
              <a:rPr lang="zh-CN" altLang="en-US" sz="2000" dirty="0"/>
              <a:t>：用于缓存取指阶段的数据，主要是读出的当前指令以及</a:t>
            </a:r>
            <a:r>
              <a:rPr lang="en-US" altLang="zh-CN" sz="2000" dirty="0"/>
              <a:t>PC</a:t>
            </a:r>
            <a:r>
              <a:rPr lang="zh-CN" altLang="en-US" sz="2000" dirty="0"/>
              <a:t>地址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ID_EX</a:t>
            </a:r>
            <a:r>
              <a:rPr lang="zh-CN" altLang="en-US" sz="2000" dirty="0"/>
              <a:t>：用于缓存分析指令阶段的数据，主要是</a:t>
            </a:r>
            <a:r>
              <a:rPr lang="en-US" altLang="zh-CN" sz="2000" dirty="0"/>
              <a:t>CU</a:t>
            </a:r>
            <a:r>
              <a:rPr lang="zh-CN" altLang="en-US" sz="2000" dirty="0"/>
              <a:t>的执行输出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EX_MEM</a:t>
            </a:r>
            <a:r>
              <a:rPr lang="zh-CN" altLang="en-US" sz="2000" dirty="0"/>
              <a:t>：用于缓存执行阶段的数据，主要是</a:t>
            </a:r>
            <a:r>
              <a:rPr lang="en-US" altLang="zh-CN" sz="2000" dirty="0"/>
              <a:t>ALU</a:t>
            </a:r>
            <a:r>
              <a:rPr lang="zh-CN" altLang="en-US" sz="2000" dirty="0"/>
              <a:t>的执行输出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MEM_WB</a:t>
            </a:r>
            <a:r>
              <a:rPr lang="zh-CN" altLang="en-US" sz="2000" dirty="0"/>
              <a:t>：用于缓存访存阶段的数据，主要是访存读出的数据和前几个阶段需要的数据。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9859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864684-D0C4-FC3F-45EC-FA38C58E0AF7}"/>
              </a:ext>
            </a:extLst>
          </p:cNvPr>
          <p:cNvSpPr txBox="1"/>
          <p:nvPr/>
        </p:nvSpPr>
        <p:spPr>
          <a:xfrm>
            <a:off x="783021" y="329588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流水线寄存器的实现思路演进</a:t>
            </a:r>
            <a:endParaRPr lang="en-US" altLang="zh-CN" sz="2800" b="1" dirty="0"/>
          </a:p>
          <a:p>
            <a:r>
              <a:rPr lang="en-US" altLang="zh-CN" sz="2800" b="1" dirty="0"/>
              <a:t>——</a:t>
            </a:r>
            <a:r>
              <a:rPr lang="zh-CN" altLang="en-US" sz="2800" b="1" dirty="0"/>
              <a:t>最初的实现思路？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B1FC3A-73DC-E7EE-7A60-125E7E63E954}"/>
              </a:ext>
            </a:extLst>
          </p:cNvPr>
          <p:cNvSpPr txBox="1"/>
          <p:nvPr/>
        </p:nvSpPr>
        <p:spPr>
          <a:xfrm>
            <a:off x="830318" y="1378289"/>
            <a:ext cx="1078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将各个流水线寄存器定义为</a:t>
            </a:r>
            <a:r>
              <a:rPr lang="en-US" altLang="zh-CN" sz="2000" dirty="0"/>
              <a:t>reg</a:t>
            </a:r>
            <a:r>
              <a:rPr lang="zh-CN" altLang="en-US" sz="2000" dirty="0"/>
              <a:t>类型的变量，在每个时钟上升沿为其进行赋值（如下图所示）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EF60F1-2124-A137-2FDF-E2A5A69C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7" y="2180769"/>
            <a:ext cx="4965635" cy="3730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3E5801-A492-40E1-1611-FAFBF4E7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77" y="2275489"/>
            <a:ext cx="5718955" cy="3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1935</Words>
  <Application>Microsoft Office PowerPoint</Application>
  <PresentationFormat>宽屏</PresentationFormat>
  <Paragraphs>387</Paragraphs>
  <Slides>22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Yuanxueyu</dc:creator>
  <cp:lastModifiedBy>卫东 王</cp:lastModifiedBy>
  <cp:revision>15</cp:revision>
  <dcterms:created xsi:type="dcterms:W3CDTF">2025-01-07T01:18:09Z</dcterms:created>
  <dcterms:modified xsi:type="dcterms:W3CDTF">2025-01-07T11:53:52Z</dcterms:modified>
</cp:coreProperties>
</file>